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Helvetica World" charset="1" panose="020B0500040000020004"/>
      <p:regular r:id="rId19"/>
    </p:embeddedFont>
    <p:embeddedFont>
      <p:font typeface="Georgia Pro Condensed" charset="1" panose="02040506050405020303"/>
      <p:regular r:id="rId20"/>
    </p:embeddedFont>
    <p:embeddedFont>
      <p:font typeface="Helvetica World Bold" charset="1" panose="020B08000400000200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2700"/>
            <a:ext cx="11201400" cy="10299700"/>
            <a:chOff x="0" y="0"/>
            <a:chExt cx="963348" cy="885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63348" cy="885799"/>
            </a:xfrm>
            <a:custGeom>
              <a:avLst/>
              <a:gdLst/>
              <a:ahLst/>
              <a:cxnLst/>
              <a:rect r="r" b="b" t="t" l="l"/>
              <a:pathLst>
                <a:path h="885799" w="963348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868150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666750" y="9011285"/>
            <a:ext cx="6886575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 strike="noStrike" u="none">
                <a:solidFill>
                  <a:srgbClr val="FFFCF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[Your Name Here]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5380" y="975068"/>
            <a:ext cx="9754495" cy="5790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56"/>
              </a:lnSpc>
            </a:pPr>
            <a:r>
              <a:rPr lang="en-US" sz="14956" spc="-523" strike="noStrike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Serunya Belajar Berpuasa!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8947742" y="765609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7994650"/>
            <a:ext cx="6886575" cy="1625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9"/>
              </a:lnSpc>
            </a:pPr>
            <a:r>
              <a:rPr lang="en-US" sz="2499" spc="-37">
                <a:solidFill>
                  <a:srgbClr val="FFFCF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Mari kita uji pengetahuan tentang puasa! Pilih jawaban yang benar untuk pertanyaan berikut ini dan lihat seberapa banyak yang sudah kamu pelajari!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733425"/>
            <a:ext cx="6886575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 spc="-240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Kuis Cerdas Puasa!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991600" y="1076325"/>
            <a:ext cx="8629650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99"/>
              </a:lnSpc>
              <a:spcBef>
                <a:spcPct val="0"/>
              </a:spcBef>
            </a:pPr>
            <a:r>
              <a:rPr lang="en-US" sz="2999" spc="-104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Bulan wajib puasa?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991600" y="2457450"/>
            <a:ext cx="8629650" cy="1538600"/>
            <a:chOff x="0" y="0"/>
            <a:chExt cx="2272830" cy="4052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272830" cy="443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991600" y="4318206"/>
            <a:ext cx="8629650" cy="1538600"/>
            <a:chOff x="0" y="0"/>
            <a:chExt cx="2272830" cy="40522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272830" cy="443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991600" y="6210411"/>
            <a:ext cx="8629650" cy="1538600"/>
            <a:chOff x="0" y="0"/>
            <a:chExt cx="2272830" cy="40522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272830" cy="443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991600" y="8072861"/>
            <a:ext cx="8629650" cy="1538600"/>
            <a:chOff x="0" y="0"/>
            <a:chExt cx="2272830" cy="40522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272830" cy="443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9650688" y="3001325"/>
            <a:ext cx="731147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Ramadhan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650688" y="4862081"/>
            <a:ext cx="731147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Syawal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650688" y="6754286"/>
            <a:ext cx="731147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Dzulhijjah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650688" y="8616736"/>
            <a:ext cx="731147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Muharram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7994650"/>
            <a:ext cx="6886575" cy="1625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9"/>
              </a:lnSpc>
            </a:pPr>
            <a:r>
              <a:rPr lang="en-US" sz="2499" spc="-37">
                <a:solidFill>
                  <a:srgbClr val="FFFCF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Mari kita uji pengetahuan kita tentang puasa! Di bawah ini, ada pertanyaan yang akan membantu kita belajar lebih banyak tentang waktu-waktu penting saat berpuasa.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733425"/>
            <a:ext cx="6886575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 spc="-240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Kuis Cerdas Puasa!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991600" y="1076325"/>
            <a:ext cx="8629650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99"/>
              </a:lnSpc>
              <a:spcBef>
                <a:spcPct val="0"/>
              </a:spcBef>
            </a:pPr>
            <a:r>
              <a:rPr lang="en-US" sz="2999" spc="-104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Kapan berhenti makan?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991600" y="2457450"/>
            <a:ext cx="8629650" cy="1538600"/>
            <a:chOff x="0" y="0"/>
            <a:chExt cx="2272830" cy="4052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272830" cy="443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991600" y="4318206"/>
            <a:ext cx="8629650" cy="1538600"/>
            <a:chOff x="0" y="0"/>
            <a:chExt cx="2272830" cy="40522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272830" cy="443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991600" y="6210411"/>
            <a:ext cx="8629650" cy="1538600"/>
            <a:chOff x="0" y="0"/>
            <a:chExt cx="2272830" cy="40522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272830" cy="443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991600" y="8072861"/>
            <a:ext cx="8629650" cy="1538600"/>
            <a:chOff x="0" y="0"/>
            <a:chExt cx="2272830" cy="40522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272830" cy="443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9650688" y="3001325"/>
            <a:ext cx="731147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Subuh/Imsak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650688" y="4862081"/>
            <a:ext cx="731147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Dzuhur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650688" y="6754286"/>
            <a:ext cx="731147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Ashar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650688" y="8616736"/>
            <a:ext cx="731147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Maghrib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7994650"/>
            <a:ext cx="6886575" cy="1625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9"/>
              </a:lnSpc>
            </a:pPr>
            <a:r>
              <a:rPr lang="en-US" sz="2499" spc="-37">
                <a:solidFill>
                  <a:srgbClr val="FFFCF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Mari kita uji pengetahuan kita tentang puasa! Jawab pertanyaan berikut dengan benar untuk menunjukkan seberapa baik kamu memahami tentang puasa.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733425"/>
            <a:ext cx="6886575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 spc="-240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Kuis Cerdas Puasa!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991600" y="1076325"/>
            <a:ext cx="8629650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99"/>
              </a:lnSpc>
              <a:spcBef>
                <a:spcPct val="0"/>
              </a:spcBef>
            </a:pPr>
            <a:r>
              <a:rPr lang="en-US" sz="2999" spc="-104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Kapan berbuka?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991600" y="2457450"/>
            <a:ext cx="8629650" cy="1538600"/>
            <a:chOff x="0" y="0"/>
            <a:chExt cx="2272830" cy="4052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272830" cy="443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991600" y="4318206"/>
            <a:ext cx="8629650" cy="1538600"/>
            <a:chOff x="0" y="0"/>
            <a:chExt cx="2272830" cy="40522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272830" cy="443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991600" y="6210411"/>
            <a:ext cx="8629650" cy="1538600"/>
            <a:chOff x="0" y="0"/>
            <a:chExt cx="2272830" cy="40522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272830" cy="443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991600" y="8072861"/>
            <a:ext cx="8629650" cy="1538600"/>
            <a:chOff x="0" y="0"/>
            <a:chExt cx="2272830" cy="40522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272830" cy="443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9650688" y="3001325"/>
            <a:ext cx="731147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Maghrib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650688" y="4862081"/>
            <a:ext cx="731147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Subuh/Imsak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650688" y="6754286"/>
            <a:ext cx="731147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Dzuhur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650688" y="8616736"/>
            <a:ext cx="731147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Ashar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52512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9296400" y="9011285"/>
            <a:ext cx="8324850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Terima kasih sudah belajar bersama!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03759" y="942975"/>
            <a:ext cx="8317491" cy="1999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56"/>
              </a:lnSpc>
            </a:pPr>
            <a:r>
              <a:rPr lang="en-US" sz="14956" spc="-523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Semangat!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5418783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20200"/>
            <a:ext cx="152400" cy="1905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CF3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2944475" cy="3619500"/>
            <a:chOff x="0" y="0"/>
            <a:chExt cx="17259300" cy="48260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2593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Apa Itu Puasa?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97212"/>
              <a:ext cx="172593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Puasa (Saum) berarti menahan diri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069166"/>
              <a:ext cx="13512134" cy="1756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Puasa adalah </a:t>
              </a: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menahan diri</a:t>
              </a: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dari makan dan minum serta hal-hal yang membatalkan dari Subuh hingga Maghrib. Ini juga merupakan Rukun Islam yang ke-3 bagi umat Muslim.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20200"/>
            <a:ext cx="152400" cy="1905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3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CF3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2944475" cy="3657600"/>
            <a:chOff x="0" y="0"/>
            <a:chExt cx="17259300" cy="48768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2593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Kenapa Kita Harus Puasa?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97212"/>
              <a:ext cx="172593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Manfaat dan perintah Allah dalam puasa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069166"/>
              <a:ext cx="13512134" cy="18076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Puasa adalah </a:t>
              </a: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perintah Allah</a:t>
              </a: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dalam Al-Qur’an yang mengajarkan kita untuk menjadi </a:t>
              </a: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sabar dan peduli</a:t>
              </a: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terhadap sesama. Selain itu, puasa juga menjaga kesehatan tubuh kita.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20200"/>
            <a:ext cx="152400" cy="1905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4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CF3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2944475" cy="3581400"/>
            <a:chOff x="0" y="0"/>
            <a:chExt cx="17259300" cy="47752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2593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Jenis-Jenis Puasa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97212"/>
              <a:ext cx="172593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Puasa Wajib: Ramadhan; Puasa Sunnah: Senin-Kamis, Syawal, Arafah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069166"/>
              <a:ext cx="13512134" cy="17060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Terdapat dua jenis puasa yang harus diketahui. Pertama, puasa wajib selama bulan Ramadhan. Kedua, puasa sunnah seperti pada hari Senin-Kamis, Syawal, dan Arafah.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20200"/>
            <a:ext cx="152400" cy="1905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5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CF3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2944475" cy="3619500"/>
            <a:chOff x="0" y="0"/>
            <a:chExt cx="17259300" cy="48260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2593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Siap-Siap Puasa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97212"/>
              <a:ext cx="172593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Syarat Sah untuk Berpuasa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069166"/>
              <a:ext cx="13512134" cy="1756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Sebelum berpuasa, ada </a:t>
              </a: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beberapa syarat harus dipenuhi</a:t>
              </a: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yaitu beragama Islam, sudah baligh dan berakal, mampu secara fisik, serta niat di malam hari atau saat sahur.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20200"/>
            <a:ext cx="152400" cy="1905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6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CF3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2944475" cy="3619500"/>
            <a:chOff x="0" y="0"/>
            <a:chExt cx="17259300" cy="48260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2593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Rahasia Kuat Puasa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97212"/>
              <a:ext cx="172593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Sahur = makan sebelum Subuh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069166"/>
              <a:ext cx="13512134" cy="1756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Sahur</a:t>
              </a: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adalah waktu penting untuk </a:t>
              </a: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mengisi energi</a:t>
              </a: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sebelum berpuasa. Makan bersama keluarga dan minum cukup air putih dapat memberikan keberkahan serta kekuatan sepanjang hari.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20200"/>
            <a:ext cx="152400" cy="1905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7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CF3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2944475" cy="4972050"/>
            <a:chOff x="0" y="0"/>
            <a:chExt cx="17259300" cy="66294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259300" cy="3455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Hal-Hal yang Membatalkan Puasa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949812"/>
              <a:ext cx="172593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Makan/minum sengaja, muntah, marah, sakit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4821766"/>
              <a:ext cx="13512134" cy="18076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Puasa bisa </a:t>
              </a: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batal</a:t>
              </a: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jika kita melakukan hal-hal seperti makan atau minum dengan </a:t>
              </a: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sengaja</a:t>
              </a: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muntah, atau marah-marah. Pastikan untuk menjaga sikap dan kesehatan saat berpuasa!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20200"/>
            <a:ext cx="152400" cy="1905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8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CF3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2944475" cy="3657600"/>
            <a:chOff x="0" y="0"/>
            <a:chExt cx="17259300" cy="48768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2593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Adab Saat Berpuasa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97212"/>
              <a:ext cx="172593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Jaga lisan dan perbanyak ibadah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069166"/>
              <a:ext cx="13512134" cy="18076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Saat berpuasa, penting untuk </a:t>
              </a: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menjaga lisan</a:t>
              </a: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dan bersikap baik. Perbanyak ibadah, </a:t>
              </a: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segerakan berbuka</a:t>
              </a: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dan berdoa sebelum makan untuk meraih pahala yang lebih besar selama Ramadhan.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20200"/>
            <a:ext cx="152400" cy="1905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9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CF3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2944475" cy="3657600"/>
            <a:chOff x="0" y="0"/>
            <a:chExt cx="17259300" cy="48768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2593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Menu Berbuka Sehat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97212"/>
              <a:ext cx="172593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Sunnah berbuka dengan kurma dan air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069166"/>
              <a:ext cx="13512134" cy="18076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Saat berbuka puasa, disunnahkan untuk memulai dengan </a:t>
              </a: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kurma atau air putih</a:t>
              </a: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. Ini memberikan nutrisi dan energi secara instan, tetapi jangan makan berlebihan agar tetap sehat.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Serunya Belajar Berpuasa!</dc:description>
  <dc:identifier>DAHB4AduxU0</dc:identifier>
  <dcterms:modified xsi:type="dcterms:W3CDTF">2011-08-01T06:04:30Z</dcterms:modified>
  <cp:revision>1</cp:revision>
  <dc:title>Presentasi - Serunya Belajar Berpuasa!</dc:title>
</cp:coreProperties>
</file>