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Gatwick Ultra-Bold" charset="1" panose="00000900000000000000"/>
      <p:regular r:id="rId19"/>
    </p:embeddedFont>
    <p:embeddedFont>
      <p:font typeface="Codec Pro Ultra-Bold" charset="1" panose="00000700000000000000"/>
      <p:regular r:id="rId20"/>
    </p:embeddedFont>
    <p:embeddedFont>
      <p:font typeface="Codec Pro" charset="1" panose="00000500000000000000"/>
      <p:regular r:id="rId21"/>
    </p:embeddedFont>
    <p:embeddedFont>
      <p:font typeface="Codec Pro Bold" charset="1" panose="000006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095507" y="1171470"/>
            <a:ext cx="6898579" cy="7848810"/>
            <a:chOff x="0" y="0"/>
            <a:chExt cx="1078972" cy="12275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8972" cy="1227593"/>
            </a:xfrm>
            <a:custGeom>
              <a:avLst/>
              <a:gdLst/>
              <a:ahLst/>
              <a:cxnLst/>
              <a:rect r="r" b="b" t="t" l="l"/>
              <a:pathLst>
                <a:path h="1227593" w="1078972">
                  <a:moveTo>
                    <a:pt x="56112" y="0"/>
                  </a:moveTo>
                  <a:lnTo>
                    <a:pt x="1022860" y="0"/>
                  </a:lnTo>
                  <a:cubicBezTo>
                    <a:pt x="1053850" y="0"/>
                    <a:pt x="1078972" y="25122"/>
                    <a:pt x="1078972" y="56112"/>
                  </a:cubicBezTo>
                  <a:lnTo>
                    <a:pt x="1078972" y="1171481"/>
                  </a:lnTo>
                  <a:cubicBezTo>
                    <a:pt x="1078972" y="1202471"/>
                    <a:pt x="1053850" y="1227593"/>
                    <a:pt x="1022860" y="1227593"/>
                  </a:cubicBezTo>
                  <a:lnTo>
                    <a:pt x="56112" y="1227593"/>
                  </a:lnTo>
                  <a:cubicBezTo>
                    <a:pt x="25122" y="1227593"/>
                    <a:pt x="0" y="1202471"/>
                    <a:pt x="0" y="1171481"/>
                  </a:cubicBezTo>
                  <a:lnTo>
                    <a:pt x="0" y="56112"/>
                  </a:lnTo>
                  <a:cubicBezTo>
                    <a:pt x="0" y="25122"/>
                    <a:pt x="25122" y="0"/>
                    <a:pt x="5611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53" r="0" b="-153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800225" y="3800495"/>
            <a:ext cx="7496175" cy="234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99"/>
              </a:lnSpc>
            </a:pPr>
            <a:r>
              <a:rPr lang="en-US" b="true" sz="7499" spc="-187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Aku Anak Hebat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0225" y="1504950"/>
            <a:ext cx="7496175" cy="47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SELAMAT DATANG DI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00225" y="8247380"/>
            <a:ext cx="7496175" cy="47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Adab, Disiplin, &amp; Bersih di Sekolah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05025" y="2158401"/>
            <a:ext cx="5753100" cy="5970198"/>
          </a:xfrm>
          <a:custGeom>
            <a:avLst/>
            <a:gdLst/>
            <a:ahLst/>
            <a:cxnLst/>
            <a:rect r="r" b="b" t="t" l="l"/>
            <a:pathLst>
              <a:path h="5970198" w="5753100">
                <a:moveTo>
                  <a:pt x="0" y="0"/>
                </a:moveTo>
                <a:lnTo>
                  <a:pt x="5753100" y="0"/>
                </a:lnTo>
                <a:lnTo>
                  <a:pt x="5753100" y="5970198"/>
                </a:lnTo>
                <a:lnTo>
                  <a:pt x="0" y="59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296400" y="3276600"/>
            <a:ext cx="6886575" cy="3084195"/>
            <a:chOff x="0" y="0"/>
            <a:chExt cx="9182100" cy="41122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9182100" cy="2241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Yuk, Kuis Jempol 👍 atau 👎!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524125"/>
              <a:ext cx="91821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Ayo, kita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bersenang-senang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sambil belajar! Nilailah perilaku ini dengan jempol naik atau turun.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05025" y="2158401"/>
            <a:ext cx="5753100" cy="5970198"/>
          </a:xfrm>
          <a:custGeom>
            <a:avLst/>
            <a:gdLst/>
            <a:ahLst/>
            <a:cxnLst/>
            <a:rect r="r" b="b" t="t" l="l"/>
            <a:pathLst>
              <a:path h="5970198" w="5753100">
                <a:moveTo>
                  <a:pt x="0" y="0"/>
                </a:moveTo>
                <a:lnTo>
                  <a:pt x="5753100" y="0"/>
                </a:lnTo>
                <a:lnTo>
                  <a:pt x="5753100" y="5970198"/>
                </a:lnTo>
                <a:lnTo>
                  <a:pt x="0" y="59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296400" y="2457450"/>
            <a:ext cx="6886575" cy="4722495"/>
            <a:chOff x="0" y="0"/>
            <a:chExt cx="9182100" cy="62966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9182100" cy="44259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Mari kita praktikkan adab dan kebersihan bersama!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708525"/>
              <a:ext cx="91821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Menjaga kebersihan dan disiplin membuat kita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anak hebat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di sekolah dan disukai teman-teman. Ayo mulai sekarang!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05025" y="2158401"/>
            <a:ext cx="5753100" cy="5970198"/>
          </a:xfrm>
          <a:custGeom>
            <a:avLst/>
            <a:gdLst/>
            <a:ahLst/>
            <a:cxnLst/>
            <a:rect r="r" b="b" t="t" l="l"/>
            <a:pathLst>
              <a:path h="5970198" w="5753100">
                <a:moveTo>
                  <a:pt x="0" y="0"/>
                </a:moveTo>
                <a:lnTo>
                  <a:pt x="5753100" y="0"/>
                </a:lnTo>
                <a:lnTo>
                  <a:pt x="5753100" y="5970198"/>
                </a:lnTo>
                <a:lnTo>
                  <a:pt x="0" y="59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296400" y="2867025"/>
            <a:ext cx="6886575" cy="3903345"/>
            <a:chOff x="0" y="0"/>
            <a:chExt cx="9182100" cy="52044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9182100" cy="3333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Janji Menjadi Anak Hebat di Sekolah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616325"/>
              <a:ext cx="91821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Kami berjanji untuk menjadi anak yang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sopan, disiplin, dan bersih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agar selalu disukai oleh semua orang!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58125" y="1562100"/>
            <a:ext cx="8324850" cy="1619250"/>
            <a:chOff x="0" y="0"/>
            <a:chExt cx="11099800" cy="21590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76200"/>
              <a:ext cx="11099800" cy="1587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999"/>
                </a:lnSpc>
              </a:pPr>
              <a:r>
                <a:rPr lang="en-US" b="true" sz="7499" spc="-187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Terima Kasih!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599565"/>
              <a:ext cx="110998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Sampai jumpa dan tetap semangat belajar!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991600" y="6038870"/>
            <a:ext cx="6057900" cy="727670"/>
            <a:chOff x="0" y="0"/>
            <a:chExt cx="8077200" cy="97022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38100"/>
              <a:ext cx="8077200" cy="520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EMAIL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449526"/>
              <a:ext cx="8077200" cy="520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hello@reallygreatsite.com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91600" y="7018060"/>
            <a:ext cx="6057900" cy="727670"/>
            <a:chOff x="0" y="0"/>
            <a:chExt cx="8077200" cy="97022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38100"/>
              <a:ext cx="8077200" cy="520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TELEPON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449526"/>
              <a:ext cx="8077200" cy="520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123-456-7890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991600" y="7997244"/>
            <a:ext cx="6057900" cy="727670"/>
            <a:chOff x="0" y="0"/>
            <a:chExt cx="8077200" cy="97022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38100"/>
              <a:ext cx="8077200" cy="520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MEDIA SOSIAL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449526"/>
              <a:ext cx="8077200" cy="520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@reallygreatsite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5400000">
            <a:off x="727580" y="2266950"/>
            <a:ext cx="7158835" cy="5753100"/>
          </a:xfrm>
          <a:custGeom>
            <a:avLst/>
            <a:gdLst/>
            <a:ahLst/>
            <a:cxnLst/>
            <a:rect r="r" b="b" t="t" l="l"/>
            <a:pathLst>
              <a:path h="5753100" w="7158835">
                <a:moveTo>
                  <a:pt x="0" y="0"/>
                </a:moveTo>
                <a:lnTo>
                  <a:pt x="7158835" y="0"/>
                </a:lnTo>
                <a:lnTo>
                  <a:pt x="7158835" y="5753100"/>
                </a:lnTo>
                <a:lnTo>
                  <a:pt x="0" y="575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05025" y="2158401"/>
            <a:ext cx="5753100" cy="5970198"/>
          </a:xfrm>
          <a:custGeom>
            <a:avLst/>
            <a:gdLst/>
            <a:ahLst/>
            <a:cxnLst/>
            <a:rect r="r" b="b" t="t" l="l"/>
            <a:pathLst>
              <a:path h="5970198" w="5753100">
                <a:moveTo>
                  <a:pt x="0" y="0"/>
                </a:moveTo>
                <a:lnTo>
                  <a:pt x="5753100" y="0"/>
                </a:lnTo>
                <a:lnTo>
                  <a:pt x="5753100" y="5970198"/>
                </a:lnTo>
                <a:lnTo>
                  <a:pt x="0" y="59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296400" y="3276600"/>
            <a:ext cx="6886575" cy="3084195"/>
            <a:chOff x="0" y="0"/>
            <a:chExt cx="9182100" cy="41122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9182100" cy="2241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Apa Itu Adab di Sekolah?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524125"/>
              <a:ext cx="91821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Adab adalah sopan santun dan cara berperilaku baik di sekolah, sehingga kita menjadi teman yang baik.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Mengucapkan salam saat bertemu guru.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Salam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Mendengarkan guru dengan baik saat mengajar.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Mendengarkan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Berbicara dengan suara lembut kepada guru.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Suara Lembut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Adab Kepada Guru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Selalu siap membantu saat teman kesulitan.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Menolong Teman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Bersikap baik dan menghargai setiap teman.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Tidak Mengejek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Menciptakan suasana ceria saat bermain bersama.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Bermain Rukun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Adab Kepada Teman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Sebelum belajar, mari kita berdoa bersama.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Berdoa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Selalu angkat tangan sebelum berbicara di kelas.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Angkat Tangan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586865"/>
            <a:chOff x="0" y="0"/>
            <a:chExt cx="6160551" cy="21158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Mendengarkan dan menghargai pendapat teman-teman penting.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Menghargai Pendapat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Adab di Dalam Kelas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Datang sebelum bel berbunyi sangat penting.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Tepat Waktu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Memakai seragam sesuai aturan menunjukkan disiplin.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Seragam Rapi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Mengerjakan tugas dengan jujur dan tepat waktu.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Kerjakan PR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Disiplin Itu Keren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Cuci tangan sebelum dan setelah makan.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Cuci Tangan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Potong kuku pendek dan bersih selalu.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Potong Kuku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Sisir rambut rapi setiap pagi sebelum sekolah.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Sisir Rambut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Menjaga Kebersihan Diri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Anak-anak ikut ambil sampah bersama-sama.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Operasi Semut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Semua sampah harus dibuang pada tempatnya.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Buang Sampah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Anak-anak bersih-bersih secara teratur di kelas.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Laksanakan Piket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Menjaga Kebersihan Lingkungan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05025" y="2158401"/>
            <a:ext cx="5753100" cy="5970198"/>
          </a:xfrm>
          <a:custGeom>
            <a:avLst/>
            <a:gdLst/>
            <a:ahLst/>
            <a:cxnLst/>
            <a:rect r="r" b="b" t="t" l="l"/>
            <a:pathLst>
              <a:path h="5970198" w="5753100">
                <a:moveTo>
                  <a:pt x="0" y="0"/>
                </a:moveTo>
                <a:lnTo>
                  <a:pt x="5753100" y="0"/>
                </a:lnTo>
                <a:lnTo>
                  <a:pt x="5753100" y="5970198"/>
                </a:lnTo>
                <a:lnTo>
                  <a:pt x="0" y="59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296400" y="2652712"/>
            <a:ext cx="6886575" cy="4331970"/>
            <a:chOff x="0" y="0"/>
            <a:chExt cx="9182100" cy="57759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9182100" cy="44259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Akibat Jika Tidak Menjaga Adab dan Kebersihan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708525"/>
              <a:ext cx="91821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Jika kita tidak menjaga adab dan kebersihan, teman akan menjauh dan kita bisa sakit.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Aku Anak Hebat</dc:description>
  <dc:identifier>DAHB8GK-6iI</dc:identifier>
  <dcterms:modified xsi:type="dcterms:W3CDTF">2011-08-01T06:04:30Z</dcterms:modified>
  <cp:revision>1</cp:revision>
  <dc:title>Presentasi - Aku Anak Hebat</dc:title>
</cp:coreProperties>
</file>