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Helvetica World" charset="1" panose="020B0500040000020004"/>
      <p:regular r:id="rId19"/>
    </p:embeddedFont>
    <p:embeddedFont>
      <p:font typeface="Georgia Pro Condensed" charset="1" panose="02040506050405020303"/>
      <p:regular r:id="rId20"/>
    </p:embeddedFont>
    <p:embeddedFont>
      <p:font typeface="Helvetica World Bold" charset="1" panose="020B08000400000200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2700"/>
            <a:ext cx="11201400" cy="10299700"/>
            <a:chOff x="0" y="0"/>
            <a:chExt cx="963348" cy="8857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63348" cy="885799"/>
            </a:xfrm>
            <a:custGeom>
              <a:avLst/>
              <a:gdLst/>
              <a:ahLst/>
              <a:cxnLst/>
              <a:rect r="r" b="b" t="t" l="l"/>
              <a:pathLst>
                <a:path h="885799" w="963348">
                  <a:moveTo>
                    <a:pt x="0" y="0"/>
                  </a:moveTo>
                  <a:lnTo>
                    <a:pt x="963348" y="0"/>
                  </a:lnTo>
                  <a:lnTo>
                    <a:pt x="963348" y="885799"/>
                  </a:lnTo>
                  <a:lnTo>
                    <a:pt x="0" y="885799"/>
                  </a:lnTo>
                  <a:close/>
                </a:path>
              </a:pathLst>
            </a:custGeom>
            <a:solidFill>
              <a:srgbClr val="4B53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868150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9" r="0" b="-199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666750" y="9011285"/>
            <a:ext cx="6886575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sz="3800" spc="-57" strike="noStrike" u="none">
                <a:solidFill>
                  <a:srgbClr val="FFFCF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[Nama Penyaji]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75380" y="898868"/>
            <a:ext cx="9754495" cy="4250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950"/>
              </a:lnSpc>
            </a:pPr>
            <a:r>
              <a:rPr lang="en-US" sz="10950" spc="-383" strike="noStrike" u="none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Jenis-Jenis Najis dan Cara Membersihkannya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17037">
            <a:off x="8947742" y="765609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1"/>
                </a:lnTo>
                <a:lnTo>
                  <a:pt x="0" y="185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666750"/>
            <a:ext cx="4010025" cy="6716121"/>
            <a:chOff x="0" y="0"/>
            <a:chExt cx="698915" cy="11705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98915" cy="1170566"/>
            </a:xfrm>
            <a:custGeom>
              <a:avLst/>
              <a:gdLst/>
              <a:ahLst/>
              <a:cxnLst/>
              <a:rect r="r" b="b" t="t" l="l"/>
              <a:pathLst>
                <a:path h="1170566" w="698915">
                  <a:moveTo>
                    <a:pt x="38613" y="0"/>
                  </a:moveTo>
                  <a:lnTo>
                    <a:pt x="660302" y="0"/>
                  </a:lnTo>
                  <a:cubicBezTo>
                    <a:pt x="681627" y="0"/>
                    <a:pt x="698915" y="17288"/>
                    <a:pt x="698915" y="38613"/>
                  </a:cubicBezTo>
                  <a:lnTo>
                    <a:pt x="698915" y="1131953"/>
                  </a:lnTo>
                  <a:cubicBezTo>
                    <a:pt x="698915" y="1142194"/>
                    <a:pt x="694847" y="1152015"/>
                    <a:pt x="687606" y="1159256"/>
                  </a:cubicBezTo>
                  <a:cubicBezTo>
                    <a:pt x="680364" y="1166498"/>
                    <a:pt x="670543" y="1170566"/>
                    <a:pt x="660302" y="1170566"/>
                  </a:cubicBezTo>
                  <a:lnTo>
                    <a:pt x="38613" y="1170566"/>
                  </a:lnTo>
                  <a:cubicBezTo>
                    <a:pt x="17288" y="1170566"/>
                    <a:pt x="0" y="1153278"/>
                    <a:pt x="0" y="1131953"/>
                  </a:cubicBezTo>
                  <a:lnTo>
                    <a:pt x="0" y="38613"/>
                  </a:lnTo>
                  <a:cubicBezTo>
                    <a:pt x="0" y="17288"/>
                    <a:pt x="17288" y="0"/>
                    <a:pt x="3861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79" r="0" b="-279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3611225" y="666750"/>
            <a:ext cx="4010025" cy="6716121"/>
            <a:chOff x="0" y="0"/>
            <a:chExt cx="698915" cy="11705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98915" cy="1170566"/>
            </a:xfrm>
            <a:custGeom>
              <a:avLst/>
              <a:gdLst/>
              <a:ahLst/>
              <a:cxnLst/>
              <a:rect r="r" b="b" t="t" l="l"/>
              <a:pathLst>
                <a:path h="1170566" w="698915">
                  <a:moveTo>
                    <a:pt x="38613" y="0"/>
                  </a:moveTo>
                  <a:lnTo>
                    <a:pt x="660302" y="0"/>
                  </a:lnTo>
                  <a:cubicBezTo>
                    <a:pt x="681627" y="0"/>
                    <a:pt x="698915" y="17288"/>
                    <a:pt x="698915" y="38613"/>
                  </a:cubicBezTo>
                  <a:lnTo>
                    <a:pt x="698915" y="1131953"/>
                  </a:lnTo>
                  <a:cubicBezTo>
                    <a:pt x="698915" y="1142194"/>
                    <a:pt x="694847" y="1152015"/>
                    <a:pt x="687606" y="1159256"/>
                  </a:cubicBezTo>
                  <a:cubicBezTo>
                    <a:pt x="680364" y="1166498"/>
                    <a:pt x="670543" y="1170566"/>
                    <a:pt x="660302" y="1170566"/>
                  </a:cubicBezTo>
                  <a:lnTo>
                    <a:pt x="38613" y="1170566"/>
                  </a:lnTo>
                  <a:cubicBezTo>
                    <a:pt x="17288" y="1170566"/>
                    <a:pt x="0" y="1153278"/>
                    <a:pt x="0" y="1131953"/>
                  </a:cubicBezTo>
                  <a:lnTo>
                    <a:pt x="0" y="38613"/>
                  </a:lnTo>
                  <a:cubicBezTo>
                    <a:pt x="0" y="17288"/>
                    <a:pt x="17288" y="0"/>
                    <a:pt x="38613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279" r="0" b="-279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0" y="0"/>
            <a:ext cx="7858125" cy="10287000"/>
            <a:chOff x="0" y="0"/>
            <a:chExt cx="2069630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69630" cy="2709333"/>
            </a:xfrm>
            <a:custGeom>
              <a:avLst/>
              <a:gdLst/>
              <a:ahLst/>
              <a:cxnLst/>
              <a:rect r="r" b="b" t="t" l="l"/>
              <a:pathLst>
                <a:path h="2709333" w="2069630">
                  <a:moveTo>
                    <a:pt x="0" y="0"/>
                  </a:moveTo>
                  <a:lnTo>
                    <a:pt x="2069630" y="0"/>
                  </a:lnTo>
                  <a:lnTo>
                    <a:pt x="206963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B53FA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069630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296400" y="7829550"/>
            <a:ext cx="2876550" cy="1259586"/>
            <a:chOff x="0" y="0"/>
            <a:chExt cx="3835400" cy="1679448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0"/>
              <a:ext cx="3835400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800" spc="-42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Najis ‘Ainiyah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798703"/>
              <a:ext cx="3835400" cy="880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80"/>
                </a:lnSpc>
                <a:spcBef>
                  <a:spcPct val="0"/>
                </a:spcBef>
              </a:pP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Noda yang </a:t>
              </a:r>
              <a:r>
                <a:rPr lang="en-US" b="true" sz="2000" spc="-30" strike="noStrike" u="none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masih terlihat</a:t>
              </a: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dan harus dibersihkan.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3611225" y="7865173"/>
            <a:ext cx="2876550" cy="1288161"/>
            <a:chOff x="0" y="0"/>
            <a:chExt cx="3835400" cy="1717548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0"/>
              <a:ext cx="3835400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800" spc="-42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Najis Hukmiyah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798703"/>
              <a:ext cx="3835400" cy="918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80"/>
                </a:lnSpc>
                <a:spcBef>
                  <a:spcPct val="0"/>
                </a:spcBef>
              </a:pP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Noda yang sudah </a:t>
              </a:r>
              <a:r>
                <a:rPr lang="en-US" b="true" sz="2000" spc="-30" strike="noStrike" u="none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tidak terlihat</a:t>
              </a: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tapi harus disiram.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666750" y="733425"/>
            <a:ext cx="7021245" cy="2263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 spc="-240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Najis ‘Ainiyah dan Najis Hukmiyah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708153" y="7606302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666750"/>
            <a:ext cx="4010025" cy="6716121"/>
            <a:chOff x="0" y="0"/>
            <a:chExt cx="698915" cy="11705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98915" cy="1170566"/>
            </a:xfrm>
            <a:custGeom>
              <a:avLst/>
              <a:gdLst/>
              <a:ahLst/>
              <a:cxnLst/>
              <a:rect r="r" b="b" t="t" l="l"/>
              <a:pathLst>
                <a:path h="1170566" w="698915">
                  <a:moveTo>
                    <a:pt x="38613" y="0"/>
                  </a:moveTo>
                  <a:lnTo>
                    <a:pt x="660302" y="0"/>
                  </a:lnTo>
                  <a:cubicBezTo>
                    <a:pt x="681627" y="0"/>
                    <a:pt x="698915" y="17288"/>
                    <a:pt x="698915" y="38613"/>
                  </a:cubicBezTo>
                  <a:lnTo>
                    <a:pt x="698915" y="1131953"/>
                  </a:lnTo>
                  <a:cubicBezTo>
                    <a:pt x="698915" y="1142194"/>
                    <a:pt x="694847" y="1152015"/>
                    <a:pt x="687606" y="1159256"/>
                  </a:cubicBezTo>
                  <a:cubicBezTo>
                    <a:pt x="680364" y="1166498"/>
                    <a:pt x="670543" y="1170566"/>
                    <a:pt x="660302" y="1170566"/>
                  </a:cubicBezTo>
                  <a:lnTo>
                    <a:pt x="38613" y="1170566"/>
                  </a:lnTo>
                  <a:cubicBezTo>
                    <a:pt x="17288" y="1170566"/>
                    <a:pt x="0" y="1153278"/>
                    <a:pt x="0" y="1131953"/>
                  </a:cubicBezTo>
                  <a:lnTo>
                    <a:pt x="0" y="38613"/>
                  </a:lnTo>
                  <a:cubicBezTo>
                    <a:pt x="0" y="17288"/>
                    <a:pt x="17288" y="0"/>
                    <a:pt x="3861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79" r="0" b="-279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3611225" y="666750"/>
            <a:ext cx="4010025" cy="6716121"/>
            <a:chOff x="0" y="0"/>
            <a:chExt cx="698915" cy="11705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98915" cy="1170566"/>
            </a:xfrm>
            <a:custGeom>
              <a:avLst/>
              <a:gdLst/>
              <a:ahLst/>
              <a:cxnLst/>
              <a:rect r="r" b="b" t="t" l="l"/>
              <a:pathLst>
                <a:path h="1170566" w="698915">
                  <a:moveTo>
                    <a:pt x="38613" y="0"/>
                  </a:moveTo>
                  <a:lnTo>
                    <a:pt x="660302" y="0"/>
                  </a:lnTo>
                  <a:cubicBezTo>
                    <a:pt x="681627" y="0"/>
                    <a:pt x="698915" y="17288"/>
                    <a:pt x="698915" y="38613"/>
                  </a:cubicBezTo>
                  <a:lnTo>
                    <a:pt x="698915" y="1131953"/>
                  </a:lnTo>
                  <a:cubicBezTo>
                    <a:pt x="698915" y="1142194"/>
                    <a:pt x="694847" y="1152015"/>
                    <a:pt x="687606" y="1159256"/>
                  </a:cubicBezTo>
                  <a:cubicBezTo>
                    <a:pt x="680364" y="1166498"/>
                    <a:pt x="670543" y="1170566"/>
                    <a:pt x="660302" y="1170566"/>
                  </a:cubicBezTo>
                  <a:lnTo>
                    <a:pt x="38613" y="1170566"/>
                  </a:lnTo>
                  <a:cubicBezTo>
                    <a:pt x="17288" y="1170566"/>
                    <a:pt x="0" y="1153278"/>
                    <a:pt x="0" y="1131953"/>
                  </a:cubicBezTo>
                  <a:lnTo>
                    <a:pt x="0" y="38613"/>
                  </a:lnTo>
                  <a:cubicBezTo>
                    <a:pt x="0" y="17288"/>
                    <a:pt x="17288" y="0"/>
                    <a:pt x="38613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279" r="0" b="-279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0" y="0"/>
            <a:ext cx="7858125" cy="10287000"/>
            <a:chOff x="0" y="0"/>
            <a:chExt cx="2069630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69630" cy="2709333"/>
            </a:xfrm>
            <a:custGeom>
              <a:avLst/>
              <a:gdLst/>
              <a:ahLst/>
              <a:cxnLst/>
              <a:rect r="r" b="b" t="t" l="l"/>
              <a:pathLst>
                <a:path h="2709333" w="2069630">
                  <a:moveTo>
                    <a:pt x="0" y="0"/>
                  </a:moveTo>
                  <a:lnTo>
                    <a:pt x="2069630" y="0"/>
                  </a:lnTo>
                  <a:lnTo>
                    <a:pt x="206963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B53FA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069630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296400" y="7829550"/>
            <a:ext cx="2876550" cy="1194340"/>
            <a:chOff x="0" y="0"/>
            <a:chExt cx="3835400" cy="1592453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0"/>
              <a:ext cx="3835400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800" spc="-42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Najis Ringan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779653"/>
              <a:ext cx="3835400" cy="812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18"/>
                </a:lnSpc>
                <a:spcBef>
                  <a:spcPct val="0"/>
                </a:spcBef>
              </a:pPr>
              <a:r>
                <a:rPr lang="en-US" sz="1875" spc="-28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Lebih mudah dibersihkan dengan air saja.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3611225" y="7865173"/>
            <a:ext cx="2876550" cy="1194340"/>
            <a:chOff x="0" y="0"/>
            <a:chExt cx="3835400" cy="1592453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0"/>
              <a:ext cx="3835400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800" spc="-42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Najis Berat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779653"/>
              <a:ext cx="3835400" cy="812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18"/>
                </a:lnSpc>
                <a:spcBef>
                  <a:spcPct val="0"/>
                </a:spcBef>
              </a:pPr>
              <a:r>
                <a:rPr lang="en-US" sz="1875" spc="-28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Membutuhkan lebih banyak usaha untuk membersihkan.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666750" y="733425"/>
            <a:ext cx="7021245" cy="3378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 spc="-240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Yuk, Kita Bandingkan Jenis Najis!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708153" y="7606302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20200"/>
            <a:ext cx="152400" cy="1905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12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CF3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3249275" cy="2067009"/>
            <a:chOff x="0" y="0"/>
            <a:chExt cx="17665700" cy="2756012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6657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Cara Membersihkan Najis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97212"/>
              <a:ext cx="176657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3 Poin Mudah untuk Anak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800225" y="5143500"/>
            <a:ext cx="4308497" cy="2197100"/>
            <a:chOff x="0" y="0"/>
            <a:chExt cx="5744662" cy="2929467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9525"/>
              <a:ext cx="5744662" cy="523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9"/>
                </a:lnSpc>
                <a:spcBef>
                  <a:spcPct val="0"/>
                </a:spcBef>
              </a:pP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Gunakan Air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079500"/>
              <a:ext cx="5744662" cy="1849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Pertama, gunakan air bersih untuk membersihkan najis ringan seperti air kencing bayi. Percikkan air ke bagian yang terkena hingga bersih.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291388" y="5143500"/>
            <a:ext cx="4010025" cy="2197100"/>
            <a:chOff x="0" y="0"/>
            <a:chExt cx="5346700" cy="2929467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9525"/>
              <a:ext cx="5346700" cy="523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9"/>
                </a:lnSpc>
                <a:spcBef>
                  <a:spcPct val="0"/>
                </a:spcBef>
              </a:pP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Buang Kotoran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079500"/>
              <a:ext cx="5346700" cy="1849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Untuk najis sedang, buang kotoran terlebih dahulu, lalu cuci bersih dengan air mengalir sampai tidak ada sisa bau atau warna.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172950" y="5143500"/>
            <a:ext cx="4010025" cy="2197100"/>
            <a:chOff x="0" y="0"/>
            <a:chExt cx="5346700" cy="2929467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9525"/>
              <a:ext cx="5346700" cy="523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99"/>
                </a:lnSpc>
                <a:spcBef>
                  <a:spcPct val="0"/>
                </a:spcBef>
              </a:pP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Cuci dengan Tanah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1079500"/>
              <a:ext cx="5346700" cy="1849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spc="-30" strike="noStrike" u="none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Untuk najis berat, cuci tujuh kali menggunakan air, salah satunya harus menggunakan air bercampur tanah untuk memastikan bersih.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1031988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1988" cy="1350966"/>
            </a:xfrm>
            <a:custGeom>
              <a:avLst/>
              <a:gdLst/>
              <a:ahLst/>
              <a:cxnLst/>
              <a:rect r="r" b="b" t="t" l="l"/>
              <a:pathLst>
                <a:path h="1350966" w="1031988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4B53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52512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9" r="0" b="-199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9296400" y="9011285"/>
            <a:ext cx="8324850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sz="3800" spc="-5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Semoga kamu selalu bersih dan sehat!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03759" y="942975"/>
            <a:ext cx="8317491" cy="3894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56"/>
              </a:lnSpc>
            </a:pPr>
            <a:r>
              <a:rPr lang="en-US" sz="14956" spc="-523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Terima Kasih!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17037">
            <a:off x="5418783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1069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Apa Itu Najis?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416800"/>
            <a:ext cx="6886575" cy="220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Najis adalah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kotoran yang harus dibersihkan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supaya kita tetap suci dan sehat. Penting untuk mengetahui jenis-jenis najis agar kita dapat menjaga kebersihan diri dan lingkungan dengan baik.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172950" y="5316715"/>
            <a:ext cx="5448300" cy="4303535"/>
            <a:chOff x="0" y="0"/>
            <a:chExt cx="1175568" cy="92856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5568" cy="928565"/>
            </a:xfrm>
            <a:custGeom>
              <a:avLst/>
              <a:gdLst/>
              <a:ahLst/>
              <a:cxnLst/>
              <a:rect r="r" b="b" t="t" l="l"/>
              <a:pathLst>
                <a:path h="928565" w="1175568">
                  <a:moveTo>
                    <a:pt x="28420" y="0"/>
                  </a:moveTo>
                  <a:lnTo>
                    <a:pt x="1147149" y="0"/>
                  </a:lnTo>
                  <a:cubicBezTo>
                    <a:pt x="1154686" y="0"/>
                    <a:pt x="1161915" y="2994"/>
                    <a:pt x="1167244" y="8324"/>
                  </a:cubicBezTo>
                  <a:cubicBezTo>
                    <a:pt x="1172574" y="13654"/>
                    <a:pt x="1175568" y="20882"/>
                    <a:pt x="1175568" y="28420"/>
                  </a:cubicBezTo>
                  <a:lnTo>
                    <a:pt x="1175568" y="900145"/>
                  </a:lnTo>
                  <a:cubicBezTo>
                    <a:pt x="1175568" y="915841"/>
                    <a:pt x="1162845" y="928565"/>
                    <a:pt x="1147149" y="928565"/>
                  </a:cubicBezTo>
                  <a:lnTo>
                    <a:pt x="28420" y="928565"/>
                  </a:lnTo>
                  <a:cubicBezTo>
                    <a:pt x="12724" y="928565"/>
                    <a:pt x="0" y="915841"/>
                    <a:pt x="0" y="900145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blipFill>
              <a:blip r:embed="rId2"/>
              <a:stretch>
                <a:fillRect l="-151" t="0" r="-151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2172950" y="666750"/>
            <a:ext cx="5448300" cy="4345165"/>
            <a:chOff x="0" y="0"/>
            <a:chExt cx="1484382" cy="118383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84382" cy="1183835"/>
            </a:xfrm>
            <a:custGeom>
              <a:avLst/>
              <a:gdLst/>
              <a:ahLst/>
              <a:cxnLst/>
              <a:rect r="r" b="b" t="t" l="l"/>
              <a:pathLst>
                <a:path h="1183835" w="1484382">
                  <a:moveTo>
                    <a:pt x="28420" y="0"/>
                  </a:moveTo>
                  <a:lnTo>
                    <a:pt x="1455963" y="0"/>
                  </a:lnTo>
                  <a:cubicBezTo>
                    <a:pt x="1471658" y="0"/>
                    <a:pt x="1484382" y="12724"/>
                    <a:pt x="1484382" y="28420"/>
                  </a:cubicBezTo>
                  <a:lnTo>
                    <a:pt x="1484382" y="1155415"/>
                  </a:lnTo>
                  <a:cubicBezTo>
                    <a:pt x="1484382" y="1171111"/>
                    <a:pt x="1471658" y="1183835"/>
                    <a:pt x="1455963" y="1183835"/>
                  </a:cubicBezTo>
                  <a:lnTo>
                    <a:pt x="28420" y="1183835"/>
                  </a:lnTo>
                  <a:cubicBezTo>
                    <a:pt x="20882" y="1183835"/>
                    <a:pt x="13654" y="1180840"/>
                    <a:pt x="8324" y="1175511"/>
                  </a:cubicBezTo>
                  <a:cubicBezTo>
                    <a:pt x="2994" y="1170181"/>
                    <a:pt x="0" y="1162952"/>
                    <a:pt x="0" y="1155415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blipFill>
              <a:blip r:embed="rId3"/>
              <a:stretch>
                <a:fillRect l="-636" t="0" r="-636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666750" y="666750"/>
            <a:ext cx="9763125" cy="3105150"/>
            <a:chOff x="0" y="0"/>
            <a:chExt cx="13017500" cy="41402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66675"/>
              <a:ext cx="13017500" cy="30405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Jenis-Jenis Najis: Ringan, Sedang, Berat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581400"/>
              <a:ext cx="130175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Memahami tipe najis dengan mudah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708153" y="7606302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1031988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1988" cy="1350966"/>
            </a:xfrm>
            <a:custGeom>
              <a:avLst/>
              <a:gdLst/>
              <a:ahLst/>
              <a:cxnLst/>
              <a:rect r="r" b="b" t="t" l="l"/>
              <a:pathLst>
                <a:path h="1350966" w="1031988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4B53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6545058" cy="8953500"/>
            <a:chOff x="0" y="0"/>
            <a:chExt cx="768828" cy="1051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68828" cy="1051741"/>
            </a:xfrm>
            <a:custGeom>
              <a:avLst/>
              <a:gdLst/>
              <a:ahLst/>
              <a:cxnLst/>
              <a:rect r="r" b="b" t="t" l="l"/>
              <a:pathLst>
                <a:path h="1051741" w="768828">
                  <a:moveTo>
                    <a:pt x="53229" y="0"/>
                  </a:moveTo>
                  <a:lnTo>
                    <a:pt x="715599" y="0"/>
                  </a:lnTo>
                  <a:cubicBezTo>
                    <a:pt x="729717" y="0"/>
                    <a:pt x="743256" y="5608"/>
                    <a:pt x="753238" y="15590"/>
                  </a:cubicBezTo>
                  <a:cubicBezTo>
                    <a:pt x="763220" y="25573"/>
                    <a:pt x="768828" y="39112"/>
                    <a:pt x="768828" y="53229"/>
                  </a:cubicBezTo>
                  <a:lnTo>
                    <a:pt x="768828" y="998512"/>
                  </a:lnTo>
                  <a:cubicBezTo>
                    <a:pt x="768828" y="1027909"/>
                    <a:pt x="744997" y="1051741"/>
                    <a:pt x="715599" y="1051741"/>
                  </a:cubicBezTo>
                  <a:lnTo>
                    <a:pt x="53229" y="1051741"/>
                  </a:lnTo>
                  <a:cubicBezTo>
                    <a:pt x="39112" y="1051741"/>
                    <a:pt x="25573" y="1046133"/>
                    <a:pt x="15590" y="1036150"/>
                  </a:cubicBezTo>
                  <a:cubicBezTo>
                    <a:pt x="5608" y="1026168"/>
                    <a:pt x="0" y="1012629"/>
                    <a:pt x="0" y="998512"/>
                  </a:cubicBezTo>
                  <a:lnTo>
                    <a:pt x="0" y="53229"/>
                  </a:lnTo>
                  <a:cubicBezTo>
                    <a:pt x="0" y="23831"/>
                    <a:pt x="23831" y="0"/>
                    <a:pt x="53229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414" r="0" b="-414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9296400" y="733425"/>
            <a:ext cx="8324850" cy="114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 spc="-24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Najis Ringan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296400" y="7854950"/>
            <a:ext cx="8324850" cy="176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Najis ringan, seperti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air kencing bayi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yang hanya minum ASI, mudah dibersihkan. Cukup dipercikkan air ke bagian yang terkena najis untuk menjaga kebersihan dan kesehatan kita.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3089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Cara Membersihkan Najis Ringan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893050"/>
            <a:ext cx="6886575" cy="172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Untuk membersihkan najis ringan seperti air kencing bayi, cukup dipercikkan air ke bagian yang terkena najis. Ini adalah cara yang mudah dan cepat agar selalu bersih dan sehat!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1031988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1988" cy="1350966"/>
            </a:xfrm>
            <a:custGeom>
              <a:avLst/>
              <a:gdLst/>
              <a:ahLst/>
              <a:cxnLst/>
              <a:rect r="r" b="b" t="t" l="l"/>
              <a:pathLst>
                <a:path h="1350966" w="1031988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4B53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6545058" cy="8953500"/>
            <a:chOff x="0" y="0"/>
            <a:chExt cx="768828" cy="1051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68828" cy="1051741"/>
            </a:xfrm>
            <a:custGeom>
              <a:avLst/>
              <a:gdLst/>
              <a:ahLst/>
              <a:cxnLst/>
              <a:rect r="r" b="b" t="t" l="l"/>
              <a:pathLst>
                <a:path h="1051741" w="768828">
                  <a:moveTo>
                    <a:pt x="53229" y="0"/>
                  </a:moveTo>
                  <a:lnTo>
                    <a:pt x="715599" y="0"/>
                  </a:lnTo>
                  <a:cubicBezTo>
                    <a:pt x="729717" y="0"/>
                    <a:pt x="743256" y="5608"/>
                    <a:pt x="753238" y="15590"/>
                  </a:cubicBezTo>
                  <a:cubicBezTo>
                    <a:pt x="763220" y="25573"/>
                    <a:pt x="768828" y="39112"/>
                    <a:pt x="768828" y="53229"/>
                  </a:cubicBezTo>
                  <a:lnTo>
                    <a:pt x="768828" y="998512"/>
                  </a:lnTo>
                  <a:cubicBezTo>
                    <a:pt x="768828" y="1027909"/>
                    <a:pt x="744997" y="1051741"/>
                    <a:pt x="715599" y="1051741"/>
                  </a:cubicBezTo>
                  <a:lnTo>
                    <a:pt x="53229" y="1051741"/>
                  </a:lnTo>
                  <a:cubicBezTo>
                    <a:pt x="39112" y="1051741"/>
                    <a:pt x="25573" y="1046133"/>
                    <a:pt x="15590" y="1036150"/>
                  </a:cubicBezTo>
                  <a:cubicBezTo>
                    <a:pt x="5608" y="1026168"/>
                    <a:pt x="0" y="1012629"/>
                    <a:pt x="0" y="998512"/>
                  </a:cubicBezTo>
                  <a:lnTo>
                    <a:pt x="0" y="53229"/>
                  </a:lnTo>
                  <a:cubicBezTo>
                    <a:pt x="0" y="23831"/>
                    <a:pt x="23831" y="0"/>
                    <a:pt x="53229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414" r="0" b="-414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9296400" y="685800"/>
            <a:ext cx="8324850" cy="1990725"/>
            <a:chOff x="0" y="0"/>
            <a:chExt cx="11099800" cy="26543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66675"/>
              <a:ext cx="11099800" cy="15546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Najis Sedang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095500"/>
              <a:ext cx="110998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Kotoran yang perlu dibersihkan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9296400" y="8216900"/>
            <a:ext cx="8324850" cy="140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Najis sedang mencakup </a:t>
            </a:r>
            <a:r>
              <a:rPr lang="en-US" b="true" sz="2499" spc="-37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kotoran manusia, darah, muntah</a:t>
            </a:r>
            <a:r>
              <a:rPr lang="en-US" sz="2499" spc="-3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, dan </a:t>
            </a:r>
            <a:r>
              <a:rPr lang="en-US" b="true" sz="2499" spc="-37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air kencing biasa</a:t>
            </a:r>
            <a:r>
              <a:rPr lang="en-US" sz="2499" spc="-3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. Penting untuk membersihkannya dengan </a:t>
            </a:r>
            <a:r>
              <a:rPr lang="en-US" b="true" sz="2499" spc="-37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air mengalir</a:t>
            </a:r>
            <a:r>
              <a:rPr lang="en-US" sz="2499" spc="-3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agar kita tetap suci dan sehat.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3089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Cara Membersihkan Najis Sedang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340600"/>
            <a:ext cx="6886575" cy="227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Untuk membersihkan najis sedang, pertama-tama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buang kotorannya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dengan hati-hati. Setelah itu, cuci bekas najis sampai bersih menggunakan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air mengalir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agar semua noda hilang dan tidak berbau.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1031988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1988" cy="1350966"/>
            </a:xfrm>
            <a:custGeom>
              <a:avLst/>
              <a:gdLst/>
              <a:ahLst/>
              <a:cxnLst/>
              <a:rect r="r" b="b" t="t" l="l"/>
              <a:pathLst>
                <a:path h="1350966" w="1031988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4B53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6545058" cy="8953500"/>
            <a:chOff x="0" y="0"/>
            <a:chExt cx="768828" cy="1051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68828" cy="1051741"/>
            </a:xfrm>
            <a:custGeom>
              <a:avLst/>
              <a:gdLst/>
              <a:ahLst/>
              <a:cxnLst/>
              <a:rect r="r" b="b" t="t" l="l"/>
              <a:pathLst>
                <a:path h="1051741" w="768828">
                  <a:moveTo>
                    <a:pt x="53229" y="0"/>
                  </a:moveTo>
                  <a:lnTo>
                    <a:pt x="715599" y="0"/>
                  </a:lnTo>
                  <a:cubicBezTo>
                    <a:pt x="729717" y="0"/>
                    <a:pt x="743256" y="5608"/>
                    <a:pt x="753238" y="15590"/>
                  </a:cubicBezTo>
                  <a:cubicBezTo>
                    <a:pt x="763220" y="25573"/>
                    <a:pt x="768828" y="39112"/>
                    <a:pt x="768828" y="53229"/>
                  </a:cubicBezTo>
                  <a:lnTo>
                    <a:pt x="768828" y="998512"/>
                  </a:lnTo>
                  <a:cubicBezTo>
                    <a:pt x="768828" y="1027909"/>
                    <a:pt x="744997" y="1051741"/>
                    <a:pt x="715599" y="1051741"/>
                  </a:cubicBezTo>
                  <a:lnTo>
                    <a:pt x="53229" y="1051741"/>
                  </a:lnTo>
                  <a:cubicBezTo>
                    <a:pt x="39112" y="1051741"/>
                    <a:pt x="25573" y="1046133"/>
                    <a:pt x="15590" y="1036150"/>
                  </a:cubicBezTo>
                  <a:cubicBezTo>
                    <a:pt x="5608" y="1026168"/>
                    <a:pt x="0" y="1012629"/>
                    <a:pt x="0" y="998512"/>
                  </a:cubicBezTo>
                  <a:lnTo>
                    <a:pt x="0" y="53229"/>
                  </a:lnTo>
                  <a:cubicBezTo>
                    <a:pt x="0" y="23831"/>
                    <a:pt x="23831" y="0"/>
                    <a:pt x="53229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414" r="0" b="-414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9296400" y="733425"/>
            <a:ext cx="8324850" cy="226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 spc="-24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Najis Berat (Mughalladhah)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296400" y="7854950"/>
            <a:ext cx="8324850" cy="176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Najis berat termasuk air liur atau sentuhan anjing dan babi dalam keadaan basah. Untuk membersihkannya, kita harus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mencuci tujuh kali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, termasuk satu kali dengan air bercampur tanah.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3089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Cara Membersihkan Najis Berat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854950"/>
            <a:ext cx="6886575" cy="176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Najis berat seperti air liur anjing harus dibersihkan dengan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hati-hati dan teliti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. Cuci sebanyak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7 kali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menggunakan air, dan satu kali dengan air bercampur tanah agar suci kembali.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Presentasi - Jenis-Jenis Najis dan Cara Membersihkannya</dc:description>
  <dc:identifier>DAHB79Cx0EU</dc:identifier>
  <dcterms:modified xsi:type="dcterms:W3CDTF">2011-08-01T06:04:30Z</dcterms:modified>
  <cp:revision>1</cp:revision>
  <dc:title>Presentasi - Jenis-Jenis Najis dan Cara Membersihkannya</dc:title>
</cp:coreProperties>
</file>