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Gilda Display" charset="1" panose="02000000000000000000"/>
      <p:regular r:id="rId21"/>
    </p:embeddedFont>
    <p:embeddedFont>
      <p:font typeface="HK Grotesk Light" charset="1" panose="00000400000000000000"/>
      <p:regular r:id="rId22"/>
    </p:embeddedFont>
    <p:embeddedFont>
      <p:font typeface="HK Grotesk Bold" charset="1" panose="000008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7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27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611225" y="6787402"/>
            <a:ext cx="10936025" cy="10299747"/>
          </a:xfrm>
          <a:custGeom>
            <a:avLst/>
            <a:gdLst/>
            <a:ahLst/>
            <a:cxnLst/>
            <a:rect r="r" b="b" t="t" l="l"/>
            <a:pathLst>
              <a:path h="10299747" w="10936025">
                <a:moveTo>
                  <a:pt x="0" y="0"/>
                </a:moveTo>
                <a:lnTo>
                  <a:pt x="10936025" y="0"/>
                </a:lnTo>
                <a:lnTo>
                  <a:pt x="10936025" y="10299747"/>
                </a:lnTo>
                <a:lnTo>
                  <a:pt x="0" y="10299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666750" y="666750"/>
            <a:ext cx="8629650" cy="8953500"/>
            <a:chOff x="0" y="0"/>
            <a:chExt cx="1336959" cy="138713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36959" cy="1387131"/>
            </a:xfrm>
            <a:custGeom>
              <a:avLst/>
              <a:gdLst/>
              <a:ahLst/>
              <a:cxnLst/>
              <a:rect r="r" b="b" t="t" l="l"/>
              <a:pathLst>
                <a:path h="1387131" w="1336959">
                  <a:moveTo>
                    <a:pt x="35885" y="0"/>
                  </a:moveTo>
                  <a:lnTo>
                    <a:pt x="1301073" y="0"/>
                  </a:lnTo>
                  <a:cubicBezTo>
                    <a:pt x="1310591" y="0"/>
                    <a:pt x="1319718" y="3781"/>
                    <a:pt x="1326448" y="10511"/>
                  </a:cubicBezTo>
                  <a:cubicBezTo>
                    <a:pt x="1333178" y="17240"/>
                    <a:pt x="1336959" y="26368"/>
                    <a:pt x="1336959" y="35885"/>
                  </a:cubicBezTo>
                  <a:lnTo>
                    <a:pt x="1336959" y="1351246"/>
                  </a:lnTo>
                  <a:cubicBezTo>
                    <a:pt x="1336959" y="1360764"/>
                    <a:pt x="1333178" y="1369891"/>
                    <a:pt x="1326448" y="1376621"/>
                  </a:cubicBezTo>
                  <a:cubicBezTo>
                    <a:pt x="1319718" y="1383351"/>
                    <a:pt x="1310591" y="1387131"/>
                    <a:pt x="1301073" y="1387131"/>
                  </a:cubicBezTo>
                  <a:lnTo>
                    <a:pt x="35885" y="1387131"/>
                  </a:lnTo>
                  <a:cubicBezTo>
                    <a:pt x="26368" y="1387131"/>
                    <a:pt x="17240" y="1383351"/>
                    <a:pt x="10511" y="1376621"/>
                  </a:cubicBezTo>
                  <a:cubicBezTo>
                    <a:pt x="3781" y="1369891"/>
                    <a:pt x="0" y="1360764"/>
                    <a:pt x="0" y="1351246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blipFill>
              <a:blip r:embed="rId4"/>
              <a:stretch>
                <a:fillRect l="0" t="-199" r="0" b="-199"/>
              </a:stretch>
            </a:blipFill>
            <a:ln w="2857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10734675" y="1106302"/>
            <a:ext cx="6886575" cy="3803585"/>
            <a:chOff x="0" y="0"/>
            <a:chExt cx="9182100" cy="5071447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2511443"/>
              <a:ext cx="9182100" cy="25600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7246"/>
                </a:lnSpc>
              </a:pPr>
              <a:r>
                <a:rPr lang="en-US" sz="7246">
                  <a:solidFill>
                    <a:srgbClr val="FFFFFF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Menerapkan Rukun Iman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071668"/>
              <a:ext cx="9182100" cy="9340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880"/>
                </a:lnSpc>
              </a:pPr>
              <a:r>
                <a:rPr lang="en-US" sz="4200">
                  <a:solidFill>
                    <a:srgbClr val="FFFFFF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Tema: Anak Beriman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-47625"/>
              <a:ext cx="9182100" cy="4938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79"/>
                </a:lnSpc>
              </a:pPr>
              <a:r>
                <a:rPr lang="en-US" sz="2199">
                  <a:solidFill>
                    <a:srgbClr val="FFFFFF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21 Februari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27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1562100"/>
            <a:ext cx="6886575" cy="5372100"/>
            <a:chOff x="0" y="0"/>
            <a:chExt cx="1200275" cy="9363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00275" cy="936314"/>
            </a:xfrm>
            <a:custGeom>
              <a:avLst/>
              <a:gdLst/>
              <a:ahLst/>
              <a:cxnLst/>
              <a:rect r="r" b="b" t="t" l="l"/>
              <a:pathLst>
                <a:path h="936314" w="1200275">
                  <a:moveTo>
                    <a:pt x="44968" y="0"/>
                  </a:moveTo>
                  <a:lnTo>
                    <a:pt x="1155306" y="0"/>
                  </a:lnTo>
                  <a:cubicBezTo>
                    <a:pt x="1167233" y="0"/>
                    <a:pt x="1178670" y="4738"/>
                    <a:pt x="1187104" y="13171"/>
                  </a:cubicBezTo>
                  <a:cubicBezTo>
                    <a:pt x="1195537" y="21604"/>
                    <a:pt x="1200275" y="33042"/>
                    <a:pt x="1200275" y="44968"/>
                  </a:cubicBezTo>
                  <a:lnTo>
                    <a:pt x="1200275" y="891345"/>
                  </a:lnTo>
                  <a:cubicBezTo>
                    <a:pt x="1200275" y="903272"/>
                    <a:pt x="1195537" y="914710"/>
                    <a:pt x="1187104" y="923143"/>
                  </a:cubicBezTo>
                  <a:cubicBezTo>
                    <a:pt x="1178670" y="931576"/>
                    <a:pt x="1167233" y="936314"/>
                    <a:pt x="1155306" y="936314"/>
                  </a:cubicBezTo>
                  <a:lnTo>
                    <a:pt x="44968" y="936314"/>
                  </a:lnTo>
                  <a:cubicBezTo>
                    <a:pt x="33042" y="936314"/>
                    <a:pt x="21604" y="931576"/>
                    <a:pt x="13171" y="923143"/>
                  </a:cubicBezTo>
                  <a:cubicBezTo>
                    <a:pt x="4738" y="914710"/>
                    <a:pt x="0" y="903272"/>
                    <a:pt x="0" y="891345"/>
                  </a:cubicBezTo>
                  <a:lnTo>
                    <a:pt x="0" y="44968"/>
                  </a:lnTo>
                  <a:cubicBezTo>
                    <a:pt x="0" y="33042"/>
                    <a:pt x="4738" y="21604"/>
                    <a:pt x="13171" y="13171"/>
                  </a:cubicBezTo>
                  <a:cubicBezTo>
                    <a:pt x="21604" y="4738"/>
                    <a:pt x="33042" y="0"/>
                    <a:pt x="44968" y="0"/>
                  </a:cubicBezTo>
                  <a:close/>
                </a:path>
              </a:pathLst>
            </a:custGeom>
            <a:blipFill>
              <a:blip r:embed="rId2"/>
              <a:stretch>
                <a:fillRect l="-85" t="0" r="-85" b="0"/>
              </a:stretch>
            </a:blipFill>
            <a:ln w="190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TextBox 4" id="4"/>
          <p:cNvSpPr txBox="true"/>
          <p:nvPr/>
        </p:nvSpPr>
        <p:spPr>
          <a:xfrm rot="0">
            <a:off x="666750" y="838200"/>
            <a:ext cx="6886575" cy="3395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99"/>
              </a:lnSpc>
            </a:pPr>
            <a:r>
              <a:rPr lang="en-US" sz="8799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rPr>
              <a:t>Nabi adalah teladan yang baik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9296400" y="7829550"/>
            <a:ext cx="6886575" cy="940181"/>
            <a:chOff x="0" y="0"/>
            <a:chExt cx="9182100" cy="1253575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9525"/>
              <a:ext cx="9182100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>
                  <a:solidFill>
                    <a:srgbClr val="FFFFFF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Mengikuti akhlak Nabi dalam kehidupan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79653"/>
              <a:ext cx="9182100" cy="4739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59"/>
                </a:lnSpc>
              </a:pPr>
              <a:r>
                <a:rPr lang="en-US" sz="2199">
                  <a:solidFill>
                    <a:srgbClr val="FFFFFF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Anak-anak perlu meneladani Nabi untuk </a:t>
              </a:r>
              <a:r>
                <a:rPr lang="en-US" b="true" sz="2199">
                  <a:solidFill>
                    <a:srgbClr val="FFFFFF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perilaku baik</a:t>
              </a:r>
              <a:r>
                <a:rPr lang="en-US" sz="2199">
                  <a:solidFill>
                    <a:srgbClr val="FFFFFF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.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1268288">
            <a:off x="14275228" y="-6577016"/>
            <a:ext cx="10936025" cy="10299747"/>
          </a:xfrm>
          <a:custGeom>
            <a:avLst/>
            <a:gdLst/>
            <a:ahLst/>
            <a:cxnLst/>
            <a:rect r="r" b="b" t="t" l="l"/>
            <a:pathLst>
              <a:path h="10299747" w="10936025">
                <a:moveTo>
                  <a:pt x="0" y="0"/>
                </a:moveTo>
                <a:lnTo>
                  <a:pt x="10936025" y="0"/>
                </a:lnTo>
                <a:lnTo>
                  <a:pt x="10936025" y="10299747"/>
                </a:lnTo>
                <a:lnTo>
                  <a:pt x="0" y="102997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27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4945975">
            <a:off x="15101778" y="-5016438"/>
            <a:ext cx="10936025" cy="10299747"/>
          </a:xfrm>
          <a:custGeom>
            <a:avLst/>
            <a:gdLst/>
            <a:ahLst/>
            <a:cxnLst/>
            <a:rect r="r" b="b" t="t" l="l"/>
            <a:pathLst>
              <a:path h="10299747" w="10936025">
                <a:moveTo>
                  <a:pt x="0" y="0"/>
                </a:moveTo>
                <a:lnTo>
                  <a:pt x="10936025" y="0"/>
                </a:lnTo>
                <a:lnTo>
                  <a:pt x="10936025" y="10299748"/>
                </a:lnTo>
                <a:lnTo>
                  <a:pt x="0" y="102997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429875" y="666750"/>
            <a:ext cx="7191375" cy="8953500"/>
            <a:chOff x="0" y="0"/>
            <a:chExt cx="1114132" cy="138713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14132" cy="1387131"/>
            </a:xfrm>
            <a:custGeom>
              <a:avLst/>
              <a:gdLst/>
              <a:ahLst/>
              <a:cxnLst/>
              <a:rect r="r" b="b" t="t" l="l"/>
              <a:pathLst>
                <a:path h="1387131" w="1114132">
                  <a:moveTo>
                    <a:pt x="43062" y="0"/>
                  </a:moveTo>
                  <a:lnTo>
                    <a:pt x="1071070" y="0"/>
                  </a:lnTo>
                  <a:cubicBezTo>
                    <a:pt x="1094853" y="0"/>
                    <a:pt x="1114132" y="19280"/>
                    <a:pt x="1114132" y="43062"/>
                  </a:cubicBezTo>
                  <a:lnTo>
                    <a:pt x="1114132" y="1344069"/>
                  </a:lnTo>
                  <a:cubicBezTo>
                    <a:pt x="1114132" y="1367852"/>
                    <a:pt x="1094853" y="1387131"/>
                    <a:pt x="1071070" y="1387131"/>
                  </a:cubicBezTo>
                  <a:lnTo>
                    <a:pt x="43062" y="1387131"/>
                  </a:lnTo>
                  <a:cubicBezTo>
                    <a:pt x="19280" y="1387131"/>
                    <a:pt x="0" y="1367852"/>
                    <a:pt x="0" y="1344069"/>
                  </a:cubicBezTo>
                  <a:lnTo>
                    <a:pt x="0" y="43062"/>
                  </a:lnTo>
                  <a:cubicBezTo>
                    <a:pt x="0" y="19280"/>
                    <a:pt x="19280" y="0"/>
                    <a:pt x="43062" y="0"/>
                  </a:cubicBezTo>
                  <a:close/>
                </a:path>
              </a:pathLst>
            </a:custGeom>
            <a:blipFill>
              <a:blip r:embed="rId4"/>
              <a:stretch>
                <a:fillRect l="-346" t="0" r="-346" b="0"/>
              </a:stretch>
            </a:blipFill>
            <a:ln w="28575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TextBox 5" id="5"/>
          <p:cNvSpPr txBox="true"/>
          <p:nvPr/>
        </p:nvSpPr>
        <p:spPr>
          <a:xfrm rot="0">
            <a:off x="666750" y="838173"/>
            <a:ext cx="8324850" cy="3395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99"/>
              </a:lnSpc>
            </a:pPr>
            <a:r>
              <a:rPr lang="en-US" sz="8799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rPr>
              <a:t>Rukun Iman 5 – Iman kepada Hari Akhir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27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1562100"/>
            <a:ext cx="6886575" cy="5372100"/>
            <a:chOff x="0" y="0"/>
            <a:chExt cx="1200275" cy="9363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00275" cy="936314"/>
            </a:xfrm>
            <a:custGeom>
              <a:avLst/>
              <a:gdLst/>
              <a:ahLst/>
              <a:cxnLst/>
              <a:rect r="r" b="b" t="t" l="l"/>
              <a:pathLst>
                <a:path h="936314" w="1200275">
                  <a:moveTo>
                    <a:pt x="44968" y="0"/>
                  </a:moveTo>
                  <a:lnTo>
                    <a:pt x="1155306" y="0"/>
                  </a:lnTo>
                  <a:cubicBezTo>
                    <a:pt x="1167233" y="0"/>
                    <a:pt x="1178670" y="4738"/>
                    <a:pt x="1187104" y="13171"/>
                  </a:cubicBezTo>
                  <a:cubicBezTo>
                    <a:pt x="1195537" y="21604"/>
                    <a:pt x="1200275" y="33042"/>
                    <a:pt x="1200275" y="44968"/>
                  </a:cubicBezTo>
                  <a:lnTo>
                    <a:pt x="1200275" y="891345"/>
                  </a:lnTo>
                  <a:cubicBezTo>
                    <a:pt x="1200275" y="903272"/>
                    <a:pt x="1195537" y="914710"/>
                    <a:pt x="1187104" y="923143"/>
                  </a:cubicBezTo>
                  <a:cubicBezTo>
                    <a:pt x="1178670" y="931576"/>
                    <a:pt x="1167233" y="936314"/>
                    <a:pt x="1155306" y="936314"/>
                  </a:cubicBezTo>
                  <a:lnTo>
                    <a:pt x="44968" y="936314"/>
                  </a:lnTo>
                  <a:cubicBezTo>
                    <a:pt x="33042" y="936314"/>
                    <a:pt x="21604" y="931576"/>
                    <a:pt x="13171" y="923143"/>
                  </a:cubicBezTo>
                  <a:cubicBezTo>
                    <a:pt x="4738" y="914710"/>
                    <a:pt x="0" y="903272"/>
                    <a:pt x="0" y="891345"/>
                  </a:cubicBezTo>
                  <a:lnTo>
                    <a:pt x="0" y="44968"/>
                  </a:lnTo>
                  <a:cubicBezTo>
                    <a:pt x="0" y="33042"/>
                    <a:pt x="4738" y="21604"/>
                    <a:pt x="13171" y="13171"/>
                  </a:cubicBezTo>
                  <a:cubicBezTo>
                    <a:pt x="21604" y="4738"/>
                    <a:pt x="33042" y="0"/>
                    <a:pt x="44968" y="0"/>
                  </a:cubicBezTo>
                  <a:close/>
                </a:path>
              </a:pathLst>
            </a:custGeom>
            <a:blipFill>
              <a:blip r:embed="rId2"/>
              <a:stretch>
                <a:fillRect l="-85" t="0" r="-85" b="0"/>
              </a:stretch>
            </a:blipFill>
            <a:ln w="190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TextBox 4" id="4"/>
          <p:cNvSpPr txBox="true"/>
          <p:nvPr/>
        </p:nvSpPr>
        <p:spPr>
          <a:xfrm rot="0">
            <a:off x="666750" y="838200"/>
            <a:ext cx="6886575" cy="2280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99"/>
              </a:lnSpc>
            </a:pPr>
            <a:r>
              <a:rPr lang="en-US" sz="8799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rPr>
              <a:t>Semua Amal Akan Dibalas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9296400" y="7829550"/>
            <a:ext cx="6886575" cy="940181"/>
            <a:chOff x="0" y="0"/>
            <a:chExt cx="9182100" cy="1253575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9525"/>
              <a:ext cx="9182100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>
                  <a:solidFill>
                    <a:srgbClr val="FFFFFF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Setiap tindakan memiliki konsekuensi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79653"/>
              <a:ext cx="9182100" cy="4739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59"/>
                </a:lnSpc>
              </a:pPr>
              <a:r>
                <a:rPr lang="en-US" sz="2199">
                  <a:solidFill>
                    <a:srgbClr val="FFFFFF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Kita akan menerima balasan dari amal kita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1268288">
            <a:off x="14275228" y="-6577016"/>
            <a:ext cx="10936025" cy="10299747"/>
          </a:xfrm>
          <a:custGeom>
            <a:avLst/>
            <a:gdLst/>
            <a:ahLst/>
            <a:cxnLst/>
            <a:rect r="r" b="b" t="t" l="l"/>
            <a:pathLst>
              <a:path h="10299747" w="10936025">
                <a:moveTo>
                  <a:pt x="0" y="0"/>
                </a:moveTo>
                <a:lnTo>
                  <a:pt x="10936025" y="0"/>
                </a:lnTo>
                <a:lnTo>
                  <a:pt x="10936025" y="10299747"/>
                </a:lnTo>
                <a:lnTo>
                  <a:pt x="0" y="102997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27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4945975">
            <a:off x="15101778" y="-5016438"/>
            <a:ext cx="10936025" cy="10299747"/>
          </a:xfrm>
          <a:custGeom>
            <a:avLst/>
            <a:gdLst/>
            <a:ahLst/>
            <a:cxnLst/>
            <a:rect r="r" b="b" t="t" l="l"/>
            <a:pathLst>
              <a:path h="10299747" w="10936025">
                <a:moveTo>
                  <a:pt x="0" y="0"/>
                </a:moveTo>
                <a:lnTo>
                  <a:pt x="10936025" y="0"/>
                </a:lnTo>
                <a:lnTo>
                  <a:pt x="10936025" y="10299748"/>
                </a:lnTo>
                <a:lnTo>
                  <a:pt x="0" y="102997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429875" y="666750"/>
            <a:ext cx="7191375" cy="8953500"/>
            <a:chOff x="0" y="0"/>
            <a:chExt cx="1114132" cy="138713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14132" cy="1387131"/>
            </a:xfrm>
            <a:custGeom>
              <a:avLst/>
              <a:gdLst/>
              <a:ahLst/>
              <a:cxnLst/>
              <a:rect r="r" b="b" t="t" l="l"/>
              <a:pathLst>
                <a:path h="1387131" w="1114132">
                  <a:moveTo>
                    <a:pt x="43062" y="0"/>
                  </a:moveTo>
                  <a:lnTo>
                    <a:pt x="1071070" y="0"/>
                  </a:lnTo>
                  <a:cubicBezTo>
                    <a:pt x="1094853" y="0"/>
                    <a:pt x="1114132" y="19280"/>
                    <a:pt x="1114132" y="43062"/>
                  </a:cubicBezTo>
                  <a:lnTo>
                    <a:pt x="1114132" y="1344069"/>
                  </a:lnTo>
                  <a:cubicBezTo>
                    <a:pt x="1114132" y="1367852"/>
                    <a:pt x="1094853" y="1387131"/>
                    <a:pt x="1071070" y="1387131"/>
                  </a:cubicBezTo>
                  <a:lnTo>
                    <a:pt x="43062" y="1387131"/>
                  </a:lnTo>
                  <a:cubicBezTo>
                    <a:pt x="19280" y="1387131"/>
                    <a:pt x="0" y="1367852"/>
                    <a:pt x="0" y="1344069"/>
                  </a:cubicBezTo>
                  <a:lnTo>
                    <a:pt x="0" y="43062"/>
                  </a:lnTo>
                  <a:cubicBezTo>
                    <a:pt x="0" y="19280"/>
                    <a:pt x="19280" y="0"/>
                    <a:pt x="43062" y="0"/>
                  </a:cubicBezTo>
                  <a:close/>
                </a:path>
              </a:pathLst>
            </a:custGeom>
            <a:blipFill>
              <a:blip r:embed="rId4"/>
              <a:stretch>
                <a:fillRect l="-346" t="0" r="-346" b="0"/>
              </a:stretch>
            </a:blipFill>
            <a:ln w="28575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TextBox 5" id="5"/>
          <p:cNvSpPr txBox="true"/>
          <p:nvPr/>
        </p:nvSpPr>
        <p:spPr>
          <a:xfrm rot="0">
            <a:off x="666750" y="838173"/>
            <a:ext cx="8324850" cy="1166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99"/>
              </a:lnSpc>
            </a:pPr>
            <a:r>
              <a:rPr lang="en-US" sz="8799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rPr>
              <a:t>Rukun Iman 6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27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1562100"/>
            <a:ext cx="6886575" cy="5372100"/>
            <a:chOff x="0" y="0"/>
            <a:chExt cx="1200275" cy="9363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00275" cy="936314"/>
            </a:xfrm>
            <a:custGeom>
              <a:avLst/>
              <a:gdLst/>
              <a:ahLst/>
              <a:cxnLst/>
              <a:rect r="r" b="b" t="t" l="l"/>
              <a:pathLst>
                <a:path h="936314" w="1200275">
                  <a:moveTo>
                    <a:pt x="44968" y="0"/>
                  </a:moveTo>
                  <a:lnTo>
                    <a:pt x="1155306" y="0"/>
                  </a:lnTo>
                  <a:cubicBezTo>
                    <a:pt x="1167233" y="0"/>
                    <a:pt x="1178670" y="4738"/>
                    <a:pt x="1187104" y="13171"/>
                  </a:cubicBezTo>
                  <a:cubicBezTo>
                    <a:pt x="1195537" y="21604"/>
                    <a:pt x="1200275" y="33042"/>
                    <a:pt x="1200275" y="44968"/>
                  </a:cubicBezTo>
                  <a:lnTo>
                    <a:pt x="1200275" y="891345"/>
                  </a:lnTo>
                  <a:cubicBezTo>
                    <a:pt x="1200275" y="903272"/>
                    <a:pt x="1195537" y="914710"/>
                    <a:pt x="1187104" y="923143"/>
                  </a:cubicBezTo>
                  <a:cubicBezTo>
                    <a:pt x="1178670" y="931576"/>
                    <a:pt x="1167233" y="936314"/>
                    <a:pt x="1155306" y="936314"/>
                  </a:cubicBezTo>
                  <a:lnTo>
                    <a:pt x="44968" y="936314"/>
                  </a:lnTo>
                  <a:cubicBezTo>
                    <a:pt x="33042" y="936314"/>
                    <a:pt x="21604" y="931576"/>
                    <a:pt x="13171" y="923143"/>
                  </a:cubicBezTo>
                  <a:cubicBezTo>
                    <a:pt x="4738" y="914710"/>
                    <a:pt x="0" y="903272"/>
                    <a:pt x="0" y="891345"/>
                  </a:cubicBezTo>
                  <a:lnTo>
                    <a:pt x="0" y="44968"/>
                  </a:lnTo>
                  <a:cubicBezTo>
                    <a:pt x="0" y="33042"/>
                    <a:pt x="4738" y="21604"/>
                    <a:pt x="13171" y="13171"/>
                  </a:cubicBezTo>
                  <a:cubicBezTo>
                    <a:pt x="21604" y="4738"/>
                    <a:pt x="33042" y="0"/>
                    <a:pt x="44968" y="0"/>
                  </a:cubicBezTo>
                  <a:close/>
                </a:path>
              </a:pathLst>
            </a:custGeom>
            <a:blipFill>
              <a:blip r:embed="rId2"/>
              <a:stretch>
                <a:fillRect l="-85" t="0" r="-85" b="0"/>
              </a:stretch>
            </a:blipFill>
            <a:ln w="190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TextBox 4" id="4"/>
          <p:cNvSpPr txBox="true"/>
          <p:nvPr/>
        </p:nvSpPr>
        <p:spPr>
          <a:xfrm rot="0">
            <a:off x="666750" y="838200"/>
            <a:ext cx="6886575" cy="3395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99"/>
              </a:lnSpc>
            </a:pPr>
            <a:r>
              <a:rPr lang="en-US" sz="8799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rPr>
              <a:t>Percaya pada Takdir yang Baik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9296400" y="7829550"/>
            <a:ext cx="6886575" cy="940181"/>
            <a:chOff x="0" y="0"/>
            <a:chExt cx="9182100" cy="1253575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9525"/>
              <a:ext cx="9182100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>
                  <a:solidFill>
                    <a:srgbClr val="FFFFFF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Menerima Takdir dengan Senyuman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79653"/>
              <a:ext cx="9182100" cy="4739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59"/>
                </a:lnSpc>
              </a:pPr>
              <a:r>
                <a:rPr lang="en-US" sz="2199">
                  <a:solidFill>
                    <a:srgbClr val="FFFFFF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Meski kalah, tetap </a:t>
              </a:r>
              <a:r>
                <a:rPr lang="en-US" b="true" sz="2199">
                  <a:solidFill>
                    <a:srgbClr val="FFFFFF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bersyukur</a:t>
              </a:r>
              <a:r>
                <a:rPr lang="en-US" sz="2199">
                  <a:solidFill>
                    <a:srgbClr val="FFFFFF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 dan </a:t>
              </a:r>
              <a:r>
                <a:rPr lang="en-US" b="true" sz="2199">
                  <a:solidFill>
                    <a:srgbClr val="FFFFFF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bahagia</a:t>
              </a:r>
              <a:r>
                <a:rPr lang="en-US" sz="2199">
                  <a:solidFill>
                    <a:srgbClr val="FFFFFF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.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1268288">
            <a:off x="14275228" y="-6577016"/>
            <a:ext cx="10936025" cy="10299747"/>
          </a:xfrm>
          <a:custGeom>
            <a:avLst/>
            <a:gdLst/>
            <a:ahLst/>
            <a:cxnLst/>
            <a:rect r="r" b="b" t="t" l="l"/>
            <a:pathLst>
              <a:path h="10299747" w="10936025">
                <a:moveTo>
                  <a:pt x="0" y="0"/>
                </a:moveTo>
                <a:lnTo>
                  <a:pt x="10936025" y="0"/>
                </a:lnTo>
                <a:lnTo>
                  <a:pt x="10936025" y="10299747"/>
                </a:lnTo>
                <a:lnTo>
                  <a:pt x="0" y="102997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27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474064">
            <a:off x="14221481" y="6404997"/>
            <a:ext cx="9086976" cy="8558279"/>
          </a:xfrm>
          <a:custGeom>
            <a:avLst/>
            <a:gdLst/>
            <a:ahLst/>
            <a:cxnLst/>
            <a:rect r="r" b="b" t="t" l="l"/>
            <a:pathLst>
              <a:path h="8558279" w="9086976">
                <a:moveTo>
                  <a:pt x="0" y="0"/>
                </a:moveTo>
                <a:lnTo>
                  <a:pt x="9086976" y="0"/>
                </a:lnTo>
                <a:lnTo>
                  <a:pt x="9086976" y="8558279"/>
                </a:lnTo>
                <a:lnTo>
                  <a:pt x="0" y="85582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4248150"/>
            <a:ext cx="16182975" cy="6038850"/>
            <a:chOff x="0" y="0"/>
            <a:chExt cx="217815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78150" cy="812800"/>
            </a:xfrm>
            <a:custGeom>
              <a:avLst/>
              <a:gdLst/>
              <a:ahLst/>
              <a:cxnLst/>
              <a:rect r="r" b="b" t="t" l="l"/>
              <a:pathLst>
                <a:path h="812800" w="2178150">
                  <a:moveTo>
                    <a:pt x="19136" y="0"/>
                  </a:moveTo>
                  <a:lnTo>
                    <a:pt x="2159014" y="0"/>
                  </a:lnTo>
                  <a:cubicBezTo>
                    <a:pt x="2169583" y="0"/>
                    <a:pt x="2178150" y="8567"/>
                    <a:pt x="2178150" y="19136"/>
                  </a:cubicBezTo>
                  <a:lnTo>
                    <a:pt x="2178150" y="793664"/>
                  </a:lnTo>
                  <a:cubicBezTo>
                    <a:pt x="2178150" y="804233"/>
                    <a:pt x="2169583" y="812800"/>
                    <a:pt x="2159014" y="812800"/>
                  </a:cubicBezTo>
                  <a:lnTo>
                    <a:pt x="19136" y="812800"/>
                  </a:lnTo>
                  <a:cubicBezTo>
                    <a:pt x="8567" y="812800"/>
                    <a:pt x="0" y="804233"/>
                    <a:pt x="0" y="793664"/>
                  </a:cubicBezTo>
                  <a:lnTo>
                    <a:pt x="0" y="19136"/>
                  </a:lnTo>
                  <a:cubicBezTo>
                    <a:pt x="0" y="8567"/>
                    <a:pt x="8567" y="0"/>
                    <a:pt x="19136" y="0"/>
                  </a:cubicBezTo>
                  <a:close/>
                </a:path>
              </a:pathLst>
            </a:custGeom>
            <a:blipFill>
              <a:blip r:embed="rId4"/>
              <a:stretch>
                <a:fillRect l="-257" t="0" r="-257" b="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666750" y="838200"/>
            <a:ext cx="15516225" cy="1166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99"/>
              </a:lnSpc>
            </a:pPr>
            <a:r>
              <a:rPr lang="en-US" sz="8799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rPr>
              <a:t>Anak Beriman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27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1562100"/>
            <a:ext cx="6886575" cy="5372100"/>
            <a:chOff x="0" y="0"/>
            <a:chExt cx="1200275" cy="9363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00275" cy="936314"/>
            </a:xfrm>
            <a:custGeom>
              <a:avLst/>
              <a:gdLst/>
              <a:ahLst/>
              <a:cxnLst/>
              <a:rect r="r" b="b" t="t" l="l"/>
              <a:pathLst>
                <a:path h="936314" w="1200275">
                  <a:moveTo>
                    <a:pt x="44968" y="0"/>
                  </a:moveTo>
                  <a:lnTo>
                    <a:pt x="1155306" y="0"/>
                  </a:lnTo>
                  <a:cubicBezTo>
                    <a:pt x="1167233" y="0"/>
                    <a:pt x="1178670" y="4738"/>
                    <a:pt x="1187104" y="13171"/>
                  </a:cubicBezTo>
                  <a:cubicBezTo>
                    <a:pt x="1195537" y="21604"/>
                    <a:pt x="1200275" y="33042"/>
                    <a:pt x="1200275" y="44968"/>
                  </a:cubicBezTo>
                  <a:lnTo>
                    <a:pt x="1200275" y="891345"/>
                  </a:lnTo>
                  <a:cubicBezTo>
                    <a:pt x="1200275" y="903272"/>
                    <a:pt x="1195537" y="914710"/>
                    <a:pt x="1187104" y="923143"/>
                  </a:cubicBezTo>
                  <a:cubicBezTo>
                    <a:pt x="1178670" y="931576"/>
                    <a:pt x="1167233" y="936314"/>
                    <a:pt x="1155306" y="936314"/>
                  </a:cubicBezTo>
                  <a:lnTo>
                    <a:pt x="44968" y="936314"/>
                  </a:lnTo>
                  <a:cubicBezTo>
                    <a:pt x="33042" y="936314"/>
                    <a:pt x="21604" y="931576"/>
                    <a:pt x="13171" y="923143"/>
                  </a:cubicBezTo>
                  <a:cubicBezTo>
                    <a:pt x="4738" y="914710"/>
                    <a:pt x="0" y="903272"/>
                    <a:pt x="0" y="891345"/>
                  </a:cubicBezTo>
                  <a:lnTo>
                    <a:pt x="0" y="44968"/>
                  </a:lnTo>
                  <a:cubicBezTo>
                    <a:pt x="0" y="33042"/>
                    <a:pt x="4738" y="21604"/>
                    <a:pt x="13171" y="13171"/>
                  </a:cubicBezTo>
                  <a:cubicBezTo>
                    <a:pt x="21604" y="4738"/>
                    <a:pt x="33042" y="0"/>
                    <a:pt x="44968" y="0"/>
                  </a:cubicBezTo>
                  <a:close/>
                </a:path>
              </a:pathLst>
            </a:custGeom>
            <a:blipFill>
              <a:blip r:embed="rId2"/>
              <a:stretch>
                <a:fillRect l="-85" t="0" r="-85" b="0"/>
              </a:stretch>
            </a:blipFill>
            <a:ln w="190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TextBox 4" id="4"/>
          <p:cNvSpPr txBox="true"/>
          <p:nvPr/>
        </p:nvSpPr>
        <p:spPr>
          <a:xfrm rot="0">
            <a:off x="666750" y="838200"/>
            <a:ext cx="6886575" cy="2280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99"/>
              </a:lnSpc>
            </a:pPr>
            <a:r>
              <a:rPr lang="en-US" sz="8799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rPr>
              <a:t>Apa Itu Iman?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9296400" y="7829550"/>
            <a:ext cx="6886575" cy="940181"/>
            <a:chOff x="0" y="0"/>
            <a:chExt cx="9182100" cy="1253575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9525"/>
              <a:ext cx="9182100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>
                  <a:solidFill>
                    <a:srgbClr val="FFFFFF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Iman Seperti Akar Pohon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79653"/>
              <a:ext cx="9182100" cy="4739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59"/>
                </a:lnSpc>
              </a:pPr>
              <a:r>
                <a:rPr lang="en-US" b="true" sz="2199">
                  <a:solidFill>
                    <a:srgbClr val="FFFFFF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Iman memberi kekuatan</a:t>
              </a:r>
              <a:r>
                <a:rPr lang="en-US" sz="2199">
                  <a:solidFill>
                    <a:srgbClr val="FFFFFF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 dalam jiwa dan kehidupan.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1268288">
            <a:off x="14275228" y="-6577016"/>
            <a:ext cx="10936025" cy="10299747"/>
          </a:xfrm>
          <a:custGeom>
            <a:avLst/>
            <a:gdLst/>
            <a:ahLst/>
            <a:cxnLst/>
            <a:rect r="r" b="b" t="t" l="l"/>
            <a:pathLst>
              <a:path h="10299747" w="10936025">
                <a:moveTo>
                  <a:pt x="0" y="0"/>
                </a:moveTo>
                <a:lnTo>
                  <a:pt x="10936025" y="0"/>
                </a:lnTo>
                <a:lnTo>
                  <a:pt x="10936025" y="10299747"/>
                </a:lnTo>
                <a:lnTo>
                  <a:pt x="0" y="102997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27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4945975">
            <a:off x="15101778" y="-5016438"/>
            <a:ext cx="10936025" cy="10299747"/>
          </a:xfrm>
          <a:custGeom>
            <a:avLst/>
            <a:gdLst/>
            <a:ahLst/>
            <a:cxnLst/>
            <a:rect r="r" b="b" t="t" l="l"/>
            <a:pathLst>
              <a:path h="10299747" w="10936025">
                <a:moveTo>
                  <a:pt x="0" y="0"/>
                </a:moveTo>
                <a:lnTo>
                  <a:pt x="10936025" y="0"/>
                </a:lnTo>
                <a:lnTo>
                  <a:pt x="10936025" y="10299748"/>
                </a:lnTo>
                <a:lnTo>
                  <a:pt x="0" y="102997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429875" y="666750"/>
            <a:ext cx="7191375" cy="8953500"/>
            <a:chOff x="0" y="0"/>
            <a:chExt cx="1114132" cy="138713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14132" cy="1387131"/>
            </a:xfrm>
            <a:custGeom>
              <a:avLst/>
              <a:gdLst/>
              <a:ahLst/>
              <a:cxnLst/>
              <a:rect r="r" b="b" t="t" l="l"/>
              <a:pathLst>
                <a:path h="1387131" w="1114132">
                  <a:moveTo>
                    <a:pt x="43062" y="0"/>
                  </a:moveTo>
                  <a:lnTo>
                    <a:pt x="1071070" y="0"/>
                  </a:lnTo>
                  <a:cubicBezTo>
                    <a:pt x="1094853" y="0"/>
                    <a:pt x="1114132" y="19280"/>
                    <a:pt x="1114132" y="43062"/>
                  </a:cubicBezTo>
                  <a:lnTo>
                    <a:pt x="1114132" y="1344069"/>
                  </a:lnTo>
                  <a:cubicBezTo>
                    <a:pt x="1114132" y="1367852"/>
                    <a:pt x="1094853" y="1387131"/>
                    <a:pt x="1071070" y="1387131"/>
                  </a:cubicBezTo>
                  <a:lnTo>
                    <a:pt x="43062" y="1387131"/>
                  </a:lnTo>
                  <a:cubicBezTo>
                    <a:pt x="19280" y="1387131"/>
                    <a:pt x="0" y="1367852"/>
                    <a:pt x="0" y="1344069"/>
                  </a:cubicBezTo>
                  <a:lnTo>
                    <a:pt x="0" y="43062"/>
                  </a:lnTo>
                  <a:cubicBezTo>
                    <a:pt x="0" y="19280"/>
                    <a:pt x="19280" y="0"/>
                    <a:pt x="43062" y="0"/>
                  </a:cubicBezTo>
                  <a:close/>
                </a:path>
              </a:pathLst>
            </a:custGeom>
            <a:blipFill>
              <a:blip r:embed="rId4"/>
              <a:stretch>
                <a:fillRect l="-346" t="0" r="-346" b="0"/>
              </a:stretch>
            </a:blipFill>
            <a:ln w="28575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TextBox 5" id="5"/>
          <p:cNvSpPr txBox="true"/>
          <p:nvPr/>
        </p:nvSpPr>
        <p:spPr>
          <a:xfrm rot="0">
            <a:off x="666750" y="838173"/>
            <a:ext cx="8324850" cy="3395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99"/>
              </a:lnSpc>
            </a:pPr>
            <a:r>
              <a:rPr lang="en-US" sz="8799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rPr>
              <a:t>Rukun Iman 1 – Iman kepada Allah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27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1562100"/>
            <a:ext cx="6886575" cy="5372100"/>
            <a:chOff x="0" y="0"/>
            <a:chExt cx="1200275" cy="9363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00275" cy="936314"/>
            </a:xfrm>
            <a:custGeom>
              <a:avLst/>
              <a:gdLst/>
              <a:ahLst/>
              <a:cxnLst/>
              <a:rect r="r" b="b" t="t" l="l"/>
              <a:pathLst>
                <a:path h="936314" w="1200275">
                  <a:moveTo>
                    <a:pt x="44968" y="0"/>
                  </a:moveTo>
                  <a:lnTo>
                    <a:pt x="1155306" y="0"/>
                  </a:lnTo>
                  <a:cubicBezTo>
                    <a:pt x="1167233" y="0"/>
                    <a:pt x="1178670" y="4738"/>
                    <a:pt x="1187104" y="13171"/>
                  </a:cubicBezTo>
                  <a:cubicBezTo>
                    <a:pt x="1195537" y="21604"/>
                    <a:pt x="1200275" y="33042"/>
                    <a:pt x="1200275" y="44968"/>
                  </a:cubicBezTo>
                  <a:lnTo>
                    <a:pt x="1200275" y="891345"/>
                  </a:lnTo>
                  <a:cubicBezTo>
                    <a:pt x="1200275" y="903272"/>
                    <a:pt x="1195537" y="914710"/>
                    <a:pt x="1187104" y="923143"/>
                  </a:cubicBezTo>
                  <a:cubicBezTo>
                    <a:pt x="1178670" y="931576"/>
                    <a:pt x="1167233" y="936314"/>
                    <a:pt x="1155306" y="936314"/>
                  </a:cubicBezTo>
                  <a:lnTo>
                    <a:pt x="44968" y="936314"/>
                  </a:lnTo>
                  <a:cubicBezTo>
                    <a:pt x="33042" y="936314"/>
                    <a:pt x="21604" y="931576"/>
                    <a:pt x="13171" y="923143"/>
                  </a:cubicBezTo>
                  <a:cubicBezTo>
                    <a:pt x="4738" y="914710"/>
                    <a:pt x="0" y="903272"/>
                    <a:pt x="0" y="891345"/>
                  </a:cubicBezTo>
                  <a:lnTo>
                    <a:pt x="0" y="44968"/>
                  </a:lnTo>
                  <a:cubicBezTo>
                    <a:pt x="0" y="33042"/>
                    <a:pt x="4738" y="21604"/>
                    <a:pt x="13171" y="13171"/>
                  </a:cubicBezTo>
                  <a:cubicBezTo>
                    <a:pt x="21604" y="4738"/>
                    <a:pt x="33042" y="0"/>
                    <a:pt x="44968" y="0"/>
                  </a:cubicBezTo>
                  <a:close/>
                </a:path>
              </a:pathLst>
            </a:custGeom>
            <a:blipFill>
              <a:blip r:embed="rId2"/>
              <a:stretch>
                <a:fillRect l="-85" t="0" r="-85" b="0"/>
              </a:stretch>
            </a:blipFill>
            <a:ln w="190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TextBox 4" id="4"/>
          <p:cNvSpPr txBox="true"/>
          <p:nvPr/>
        </p:nvSpPr>
        <p:spPr>
          <a:xfrm rot="0">
            <a:off x="666750" y="838200"/>
            <a:ext cx="6886575" cy="3395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99"/>
              </a:lnSpc>
            </a:pPr>
            <a:r>
              <a:rPr lang="en-US" sz="8799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rPr>
              <a:t>Allah adalah Pencipta Segalanya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9296400" y="7829550"/>
            <a:ext cx="6886575" cy="940181"/>
            <a:chOff x="0" y="0"/>
            <a:chExt cx="9182100" cy="1253575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9525"/>
              <a:ext cx="9182100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>
                  <a:solidFill>
                    <a:srgbClr val="FFFFFF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Bersyukur atas Keindahan Alam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79653"/>
              <a:ext cx="9182100" cy="4739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59"/>
                </a:lnSpc>
              </a:pPr>
              <a:r>
                <a:rPr lang="en-US" sz="2199">
                  <a:solidFill>
                    <a:srgbClr val="FFFFFF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Allah menciptakan alam untuk dinikmati dan disyukuri.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1268288">
            <a:off x="14275228" y="-6577016"/>
            <a:ext cx="10936025" cy="10299747"/>
          </a:xfrm>
          <a:custGeom>
            <a:avLst/>
            <a:gdLst/>
            <a:ahLst/>
            <a:cxnLst/>
            <a:rect r="r" b="b" t="t" l="l"/>
            <a:pathLst>
              <a:path h="10299747" w="10936025">
                <a:moveTo>
                  <a:pt x="0" y="0"/>
                </a:moveTo>
                <a:lnTo>
                  <a:pt x="10936025" y="0"/>
                </a:lnTo>
                <a:lnTo>
                  <a:pt x="10936025" y="10299747"/>
                </a:lnTo>
                <a:lnTo>
                  <a:pt x="0" y="102997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27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4945975">
            <a:off x="15101778" y="-5016438"/>
            <a:ext cx="10936025" cy="10299747"/>
          </a:xfrm>
          <a:custGeom>
            <a:avLst/>
            <a:gdLst/>
            <a:ahLst/>
            <a:cxnLst/>
            <a:rect r="r" b="b" t="t" l="l"/>
            <a:pathLst>
              <a:path h="10299747" w="10936025">
                <a:moveTo>
                  <a:pt x="0" y="0"/>
                </a:moveTo>
                <a:lnTo>
                  <a:pt x="10936025" y="0"/>
                </a:lnTo>
                <a:lnTo>
                  <a:pt x="10936025" y="10299748"/>
                </a:lnTo>
                <a:lnTo>
                  <a:pt x="0" y="102997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429875" y="666750"/>
            <a:ext cx="7191375" cy="8953500"/>
            <a:chOff x="0" y="0"/>
            <a:chExt cx="1114132" cy="138713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14132" cy="1387131"/>
            </a:xfrm>
            <a:custGeom>
              <a:avLst/>
              <a:gdLst/>
              <a:ahLst/>
              <a:cxnLst/>
              <a:rect r="r" b="b" t="t" l="l"/>
              <a:pathLst>
                <a:path h="1387131" w="1114132">
                  <a:moveTo>
                    <a:pt x="43062" y="0"/>
                  </a:moveTo>
                  <a:lnTo>
                    <a:pt x="1071070" y="0"/>
                  </a:lnTo>
                  <a:cubicBezTo>
                    <a:pt x="1094853" y="0"/>
                    <a:pt x="1114132" y="19280"/>
                    <a:pt x="1114132" y="43062"/>
                  </a:cubicBezTo>
                  <a:lnTo>
                    <a:pt x="1114132" y="1344069"/>
                  </a:lnTo>
                  <a:cubicBezTo>
                    <a:pt x="1114132" y="1367852"/>
                    <a:pt x="1094853" y="1387131"/>
                    <a:pt x="1071070" y="1387131"/>
                  </a:cubicBezTo>
                  <a:lnTo>
                    <a:pt x="43062" y="1387131"/>
                  </a:lnTo>
                  <a:cubicBezTo>
                    <a:pt x="19280" y="1387131"/>
                    <a:pt x="0" y="1367852"/>
                    <a:pt x="0" y="1344069"/>
                  </a:cubicBezTo>
                  <a:lnTo>
                    <a:pt x="0" y="43062"/>
                  </a:lnTo>
                  <a:cubicBezTo>
                    <a:pt x="0" y="19280"/>
                    <a:pt x="19280" y="0"/>
                    <a:pt x="43062" y="0"/>
                  </a:cubicBezTo>
                  <a:close/>
                </a:path>
              </a:pathLst>
            </a:custGeom>
            <a:blipFill>
              <a:blip r:embed="rId4"/>
              <a:stretch>
                <a:fillRect l="-346" t="0" r="-346" b="0"/>
              </a:stretch>
            </a:blipFill>
            <a:ln w="28575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TextBox 5" id="5"/>
          <p:cNvSpPr txBox="true"/>
          <p:nvPr/>
        </p:nvSpPr>
        <p:spPr>
          <a:xfrm rot="0">
            <a:off x="666750" y="838173"/>
            <a:ext cx="8324850" cy="3395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99"/>
              </a:lnSpc>
            </a:pPr>
            <a:r>
              <a:rPr lang="en-US" sz="8799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rPr>
              <a:t>Rukun Iman 2 – Iman kepada Malaikat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27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1562100"/>
            <a:ext cx="6886575" cy="5372100"/>
            <a:chOff x="0" y="0"/>
            <a:chExt cx="1200275" cy="9363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00275" cy="936314"/>
            </a:xfrm>
            <a:custGeom>
              <a:avLst/>
              <a:gdLst/>
              <a:ahLst/>
              <a:cxnLst/>
              <a:rect r="r" b="b" t="t" l="l"/>
              <a:pathLst>
                <a:path h="936314" w="1200275">
                  <a:moveTo>
                    <a:pt x="44968" y="0"/>
                  </a:moveTo>
                  <a:lnTo>
                    <a:pt x="1155306" y="0"/>
                  </a:lnTo>
                  <a:cubicBezTo>
                    <a:pt x="1167233" y="0"/>
                    <a:pt x="1178670" y="4738"/>
                    <a:pt x="1187104" y="13171"/>
                  </a:cubicBezTo>
                  <a:cubicBezTo>
                    <a:pt x="1195537" y="21604"/>
                    <a:pt x="1200275" y="33042"/>
                    <a:pt x="1200275" y="44968"/>
                  </a:cubicBezTo>
                  <a:lnTo>
                    <a:pt x="1200275" y="891345"/>
                  </a:lnTo>
                  <a:cubicBezTo>
                    <a:pt x="1200275" y="903272"/>
                    <a:pt x="1195537" y="914710"/>
                    <a:pt x="1187104" y="923143"/>
                  </a:cubicBezTo>
                  <a:cubicBezTo>
                    <a:pt x="1178670" y="931576"/>
                    <a:pt x="1167233" y="936314"/>
                    <a:pt x="1155306" y="936314"/>
                  </a:cubicBezTo>
                  <a:lnTo>
                    <a:pt x="44968" y="936314"/>
                  </a:lnTo>
                  <a:cubicBezTo>
                    <a:pt x="33042" y="936314"/>
                    <a:pt x="21604" y="931576"/>
                    <a:pt x="13171" y="923143"/>
                  </a:cubicBezTo>
                  <a:cubicBezTo>
                    <a:pt x="4738" y="914710"/>
                    <a:pt x="0" y="903272"/>
                    <a:pt x="0" y="891345"/>
                  </a:cubicBezTo>
                  <a:lnTo>
                    <a:pt x="0" y="44968"/>
                  </a:lnTo>
                  <a:cubicBezTo>
                    <a:pt x="0" y="33042"/>
                    <a:pt x="4738" y="21604"/>
                    <a:pt x="13171" y="13171"/>
                  </a:cubicBezTo>
                  <a:cubicBezTo>
                    <a:pt x="21604" y="4738"/>
                    <a:pt x="33042" y="0"/>
                    <a:pt x="44968" y="0"/>
                  </a:cubicBezTo>
                  <a:close/>
                </a:path>
              </a:pathLst>
            </a:custGeom>
            <a:blipFill>
              <a:blip r:embed="rId2"/>
              <a:stretch>
                <a:fillRect l="-85" t="0" r="-85" b="0"/>
              </a:stretch>
            </a:blipFill>
            <a:ln w="190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TextBox 4" id="4"/>
          <p:cNvSpPr txBox="true"/>
          <p:nvPr/>
        </p:nvSpPr>
        <p:spPr>
          <a:xfrm rot="0">
            <a:off x="666750" y="838200"/>
            <a:ext cx="6886575" cy="2280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99"/>
              </a:lnSpc>
            </a:pPr>
            <a:r>
              <a:rPr lang="en-US" sz="8799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rPr>
              <a:t>Iman kepada Malaikat ✨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9296400" y="7829550"/>
            <a:ext cx="6886575" cy="940181"/>
            <a:chOff x="0" y="0"/>
            <a:chExt cx="9182100" cy="1253575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9525"/>
              <a:ext cx="9182100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>
                  <a:solidFill>
                    <a:srgbClr val="FFFFFF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Malaikat mencatat amal baik kita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79653"/>
              <a:ext cx="9182100" cy="4739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59"/>
                </a:lnSpc>
              </a:pPr>
              <a:r>
                <a:rPr lang="en-US" sz="2199">
                  <a:solidFill>
                    <a:srgbClr val="FFFFFF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Malaikat selalu mengawasi dan mencatat perbuatan kita.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1268288">
            <a:off x="14275228" y="-6577016"/>
            <a:ext cx="10936025" cy="10299747"/>
          </a:xfrm>
          <a:custGeom>
            <a:avLst/>
            <a:gdLst/>
            <a:ahLst/>
            <a:cxnLst/>
            <a:rect r="r" b="b" t="t" l="l"/>
            <a:pathLst>
              <a:path h="10299747" w="10936025">
                <a:moveTo>
                  <a:pt x="0" y="0"/>
                </a:moveTo>
                <a:lnTo>
                  <a:pt x="10936025" y="0"/>
                </a:lnTo>
                <a:lnTo>
                  <a:pt x="10936025" y="10299747"/>
                </a:lnTo>
                <a:lnTo>
                  <a:pt x="0" y="102997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27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4945975">
            <a:off x="15101778" y="-5016438"/>
            <a:ext cx="10936025" cy="10299747"/>
          </a:xfrm>
          <a:custGeom>
            <a:avLst/>
            <a:gdLst/>
            <a:ahLst/>
            <a:cxnLst/>
            <a:rect r="r" b="b" t="t" l="l"/>
            <a:pathLst>
              <a:path h="10299747" w="10936025">
                <a:moveTo>
                  <a:pt x="0" y="0"/>
                </a:moveTo>
                <a:lnTo>
                  <a:pt x="10936025" y="0"/>
                </a:lnTo>
                <a:lnTo>
                  <a:pt x="10936025" y="10299748"/>
                </a:lnTo>
                <a:lnTo>
                  <a:pt x="0" y="102997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429875" y="666750"/>
            <a:ext cx="7191375" cy="8953500"/>
            <a:chOff x="0" y="0"/>
            <a:chExt cx="1114132" cy="138713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14132" cy="1387131"/>
            </a:xfrm>
            <a:custGeom>
              <a:avLst/>
              <a:gdLst/>
              <a:ahLst/>
              <a:cxnLst/>
              <a:rect r="r" b="b" t="t" l="l"/>
              <a:pathLst>
                <a:path h="1387131" w="1114132">
                  <a:moveTo>
                    <a:pt x="43062" y="0"/>
                  </a:moveTo>
                  <a:lnTo>
                    <a:pt x="1071070" y="0"/>
                  </a:lnTo>
                  <a:cubicBezTo>
                    <a:pt x="1094853" y="0"/>
                    <a:pt x="1114132" y="19280"/>
                    <a:pt x="1114132" y="43062"/>
                  </a:cubicBezTo>
                  <a:lnTo>
                    <a:pt x="1114132" y="1344069"/>
                  </a:lnTo>
                  <a:cubicBezTo>
                    <a:pt x="1114132" y="1367852"/>
                    <a:pt x="1094853" y="1387131"/>
                    <a:pt x="1071070" y="1387131"/>
                  </a:cubicBezTo>
                  <a:lnTo>
                    <a:pt x="43062" y="1387131"/>
                  </a:lnTo>
                  <a:cubicBezTo>
                    <a:pt x="19280" y="1387131"/>
                    <a:pt x="0" y="1367852"/>
                    <a:pt x="0" y="1344069"/>
                  </a:cubicBezTo>
                  <a:lnTo>
                    <a:pt x="0" y="43062"/>
                  </a:lnTo>
                  <a:cubicBezTo>
                    <a:pt x="0" y="19280"/>
                    <a:pt x="19280" y="0"/>
                    <a:pt x="43062" y="0"/>
                  </a:cubicBezTo>
                  <a:close/>
                </a:path>
              </a:pathLst>
            </a:custGeom>
            <a:blipFill>
              <a:blip r:embed="rId4"/>
              <a:stretch>
                <a:fillRect l="-346" t="0" r="-346" b="0"/>
              </a:stretch>
            </a:blipFill>
            <a:ln w="28575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TextBox 5" id="5"/>
          <p:cNvSpPr txBox="true"/>
          <p:nvPr/>
        </p:nvSpPr>
        <p:spPr>
          <a:xfrm rot="0">
            <a:off x="666750" y="838173"/>
            <a:ext cx="8324850" cy="3395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99"/>
              </a:lnSpc>
            </a:pPr>
            <a:r>
              <a:rPr lang="en-US" sz="8799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rPr>
              <a:t>Rukun Iman 3 – Iman kepada Kitab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27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1562100"/>
            <a:ext cx="6886575" cy="5372100"/>
            <a:chOff x="0" y="0"/>
            <a:chExt cx="1200275" cy="9363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00275" cy="936314"/>
            </a:xfrm>
            <a:custGeom>
              <a:avLst/>
              <a:gdLst/>
              <a:ahLst/>
              <a:cxnLst/>
              <a:rect r="r" b="b" t="t" l="l"/>
              <a:pathLst>
                <a:path h="936314" w="1200275">
                  <a:moveTo>
                    <a:pt x="44968" y="0"/>
                  </a:moveTo>
                  <a:lnTo>
                    <a:pt x="1155306" y="0"/>
                  </a:lnTo>
                  <a:cubicBezTo>
                    <a:pt x="1167233" y="0"/>
                    <a:pt x="1178670" y="4738"/>
                    <a:pt x="1187104" y="13171"/>
                  </a:cubicBezTo>
                  <a:cubicBezTo>
                    <a:pt x="1195537" y="21604"/>
                    <a:pt x="1200275" y="33042"/>
                    <a:pt x="1200275" y="44968"/>
                  </a:cubicBezTo>
                  <a:lnTo>
                    <a:pt x="1200275" y="891345"/>
                  </a:lnTo>
                  <a:cubicBezTo>
                    <a:pt x="1200275" y="903272"/>
                    <a:pt x="1195537" y="914710"/>
                    <a:pt x="1187104" y="923143"/>
                  </a:cubicBezTo>
                  <a:cubicBezTo>
                    <a:pt x="1178670" y="931576"/>
                    <a:pt x="1167233" y="936314"/>
                    <a:pt x="1155306" y="936314"/>
                  </a:cubicBezTo>
                  <a:lnTo>
                    <a:pt x="44968" y="936314"/>
                  </a:lnTo>
                  <a:cubicBezTo>
                    <a:pt x="33042" y="936314"/>
                    <a:pt x="21604" y="931576"/>
                    <a:pt x="13171" y="923143"/>
                  </a:cubicBezTo>
                  <a:cubicBezTo>
                    <a:pt x="4738" y="914710"/>
                    <a:pt x="0" y="903272"/>
                    <a:pt x="0" y="891345"/>
                  </a:cubicBezTo>
                  <a:lnTo>
                    <a:pt x="0" y="44968"/>
                  </a:lnTo>
                  <a:cubicBezTo>
                    <a:pt x="0" y="33042"/>
                    <a:pt x="4738" y="21604"/>
                    <a:pt x="13171" y="13171"/>
                  </a:cubicBezTo>
                  <a:cubicBezTo>
                    <a:pt x="21604" y="4738"/>
                    <a:pt x="33042" y="0"/>
                    <a:pt x="44968" y="0"/>
                  </a:cubicBezTo>
                  <a:close/>
                </a:path>
              </a:pathLst>
            </a:custGeom>
            <a:blipFill>
              <a:blip r:embed="rId2"/>
              <a:stretch>
                <a:fillRect l="-85" t="0" r="-85" b="0"/>
              </a:stretch>
            </a:blipFill>
            <a:ln w="190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TextBox 4" id="4"/>
          <p:cNvSpPr txBox="true"/>
          <p:nvPr/>
        </p:nvSpPr>
        <p:spPr>
          <a:xfrm rot="0">
            <a:off x="666750" y="838200"/>
            <a:ext cx="6886575" cy="3395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99"/>
              </a:lnSpc>
            </a:pPr>
            <a:r>
              <a:rPr lang="en-US" sz="8799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rPr>
              <a:t>Kitab adalah Pesan Cinta Allah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9296400" y="7829550"/>
            <a:ext cx="6886575" cy="940181"/>
            <a:chOff x="0" y="0"/>
            <a:chExt cx="9182100" cy="1253575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9525"/>
              <a:ext cx="9182100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b="true" sz="3000">
                  <a:solidFill>
                    <a:srgbClr val="FFFFFF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Membaca Al-Qur'an Setiap Hari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79653"/>
              <a:ext cx="9182100" cy="4739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59"/>
                </a:lnSpc>
              </a:pPr>
              <a:r>
                <a:rPr lang="en-US" sz="2199">
                  <a:solidFill>
                    <a:srgbClr val="FFFFFF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Al-Qur'an mengajarkan nilai cinta dan kebaikan.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1268288">
            <a:off x="14275228" y="-6577016"/>
            <a:ext cx="10936025" cy="10299747"/>
          </a:xfrm>
          <a:custGeom>
            <a:avLst/>
            <a:gdLst/>
            <a:ahLst/>
            <a:cxnLst/>
            <a:rect r="r" b="b" t="t" l="l"/>
            <a:pathLst>
              <a:path h="10299747" w="10936025">
                <a:moveTo>
                  <a:pt x="0" y="0"/>
                </a:moveTo>
                <a:lnTo>
                  <a:pt x="10936025" y="0"/>
                </a:lnTo>
                <a:lnTo>
                  <a:pt x="10936025" y="10299747"/>
                </a:lnTo>
                <a:lnTo>
                  <a:pt x="0" y="102997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27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4945975">
            <a:off x="15101778" y="-5016438"/>
            <a:ext cx="10936025" cy="10299747"/>
          </a:xfrm>
          <a:custGeom>
            <a:avLst/>
            <a:gdLst/>
            <a:ahLst/>
            <a:cxnLst/>
            <a:rect r="r" b="b" t="t" l="l"/>
            <a:pathLst>
              <a:path h="10299747" w="10936025">
                <a:moveTo>
                  <a:pt x="0" y="0"/>
                </a:moveTo>
                <a:lnTo>
                  <a:pt x="10936025" y="0"/>
                </a:lnTo>
                <a:lnTo>
                  <a:pt x="10936025" y="10299748"/>
                </a:lnTo>
                <a:lnTo>
                  <a:pt x="0" y="102997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429875" y="666750"/>
            <a:ext cx="7191375" cy="8953500"/>
            <a:chOff x="0" y="0"/>
            <a:chExt cx="1114132" cy="138713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14132" cy="1387131"/>
            </a:xfrm>
            <a:custGeom>
              <a:avLst/>
              <a:gdLst/>
              <a:ahLst/>
              <a:cxnLst/>
              <a:rect r="r" b="b" t="t" l="l"/>
              <a:pathLst>
                <a:path h="1387131" w="1114132">
                  <a:moveTo>
                    <a:pt x="43062" y="0"/>
                  </a:moveTo>
                  <a:lnTo>
                    <a:pt x="1071070" y="0"/>
                  </a:lnTo>
                  <a:cubicBezTo>
                    <a:pt x="1094853" y="0"/>
                    <a:pt x="1114132" y="19280"/>
                    <a:pt x="1114132" y="43062"/>
                  </a:cubicBezTo>
                  <a:lnTo>
                    <a:pt x="1114132" y="1344069"/>
                  </a:lnTo>
                  <a:cubicBezTo>
                    <a:pt x="1114132" y="1367852"/>
                    <a:pt x="1094853" y="1387131"/>
                    <a:pt x="1071070" y="1387131"/>
                  </a:cubicBezTo>
                  <a:lnTo>
                    <a:pt x="43062" y="1387131"/>
                  </a:lnTo>
                  <a:cubicBezTo>
                    <a:pt x="19280" y="1387131"/>
                    <a:pt x="0" y="1367852"/>
                    <a:pt x="0" y="1344069"/>
                  </a:cubicBezTo>
                  <a:lnTo>
                    <a:pt x="0" y="43062"/>
                  </a:lnTo>
                  <a:cubicBezTo>
                    <a:pt x="0" y="19280"/>
                    <a:pt x="19280" y="0"/>
                    <a:pt x="43062" y="0"/>
                  </a:cubicBezTo>
                  <a:close/>
                </a:path>
              </a:pathLst>
            </a:custGeom>
            <a:blipFill>
              <a:blip r:embed="rId4"/>
              <a:stretch>
                <a:fillRect l="-346" t="0" r="-346" b="0"/>
              </a:stretch>
            </a:blipFill>
            <a:ln w="28575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TextBox 5" id="5"/>
          <p:cNvSpPr txBox="true"/>
          <p:nvPr/>
        </p:nvSpPr>
        <p:spPr>
          <a:xfrm rot="0">
            <a:off x="666750" y="838173"/>
            <a:ext cx="8324850" cy="3395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99"/>
              </a:lnSpc>
            </a:pPr>
            <a:r>
              <a:rPr lang="en-US" sz="8799">
                <a:solidFill>
                  <a:srgbClr val="FFFFFF"/>
                </a:solidFill>
                <a:latin typeface="Gilda Display"/>
                <a:ea typeface="Gilda Display"/>
                <a:cs typeface="Gilda Display"/>
                <a:sym typeface="Gilda Display"/>
              </a:rPr>
              <a:t>Rukun Iman 4 – Iman kepada Rasul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Presentasi - Aku Bangga Jadi Anak Beriman!</dc:description>
  <dc:identifier>DAHB-YwBHKE</dc:identifier>
  <dcterms:modified xsi:type="dcterms:W3CDTF">2011-08-01T06:04:30Z</dcterms:modified>
  <cp:revision>1</cp:revision>
  <dc:title>Presentasi - Aku Bangga Jadi Anak Beriman!</dc:title>
</cp:coreProperties>
</file>