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Gatwick Ultra-Bold" charset="1" panose="00000900000000000000"/>
      <p:regular r:id="rId17"/>
    </p:embeddedFont>
    <p:embeddedFont>
      <p:font typeface="Codec Pro Ultra-Bold" charset="1" panose="00000700000000000000"/>
      <p:regular r:id="rId18"/>
    </p:embeddedFont>
    <p:embeddedFont>
      <p:font typeface="Codec Pro" charset="1" panose="00000500000000000000"/>
      <p:regular r:id="rId19"/>
    </p:embeddedFont>
    <p:embeddedFont>
      <p:font typeface="Codec Pro Bold" charset="1" panose="000006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Relationship Id="rId3" Target="../media/image35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2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jpeg" Type="http://schemas.openxmlformats.org/officeDocument/2006/relationships/image"/><Relationship Id="rId4" Target="../media/image3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095507" y="1171470"/>
            <a:ext cx="6898579" cy="7848810"/>
            <a:chOff x="0" y="0"/>
            <a:chExt cx="1078972" cy="12275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8972" cy="1227593"/>
            </a:xfrm>
            <a:custGeom>
              <a:avLst/>
              <a:gdLst/>
              <a:ahLst/>
              <a:cxnLst/>
              <a:rect r="r" b="b" t="t" l="l"/>
              <a:pathLst>
                <a:path h="1227593" w="1078972">
                  <a:moveTo>
                    <a:pt x="56112" y="0"/>
                  </a:moveTo>
                  <a:lnTo>
                    <a:pt x="1022860" y="0"/>
                  </a:lnTo>
                  <a:cubicBezTo>
                    <a:pt x="1053850" y="0"/>
                    <a:pt x="1078972" y="25122"/>
                    <a:pt x="1078972" y="56112"/>
                  </a:cubicBezTo>
                  <a:lnTo>
                    <a:pt x="1078972" y="1171481"/>
                  </a:lnTo>
                  <a:cubicBezTo>
                    <a:pt x="1078972" y="1202471"/>
                    <a:pt x="1053850" y="1227593"/>
                    <a:pt x="1022860" y="1227593"/>
                  </a:cubicBezTo>
                  <a:lnTo>
                    <a:pt x="56112" y="1227593"/>
                  </a:lnTo>
                  <a:cubicBezTo>
                    <a:pt x="25122" y="1227593"/>
                    <a:pt x="0" y="1202471"/>
                    <a:pt x="0" y="1171481"/>
                  </a:cubicBezTo>
                  <a:lnTo>
                    <a:pt x="0" y="56112"/>
                  </a:lnTo>
                  <a:cubicBezTo>
                    <a:pt x="0" y="25122"/>
                    <a:pt x="25122" y="0"/>
                    <a:pt x="5611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53" r="0" b="-153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1800225" y="2667020"/>
            <a:ext cx="7496175" cy="461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99"/>
              </a:lnSpc>
            </a:pPr>
            <a:r>
              <a:rPr lang="en-US" b="true" sz="7499" spc="-187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Zakat, Infaq, Sedekah, dan Hadiah 🎁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0225" y="1504950"/>
            <a:ext cx="7496175" cy="47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INDAHNYA BERBAGI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00225" y="8247380"/>
            <a:ext cx="7496175" cy="47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Presenter: [Nama Anda]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Tersenyum kepada guru adalah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sedekah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Sedekah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Memberi kado saat khitanan adalah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hadiah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Hadiah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Mengeluarkan beras di bulan Ramadhan adalah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zakat fitrah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Zakat Fitrah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Kuis Seru!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A6D9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4361587"/>
            <a:ext cx="14687550" cy="1563827"/>
            <a:chOff x="0" y="0"/>
            <a:chExt cx="19583400" cy="208510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19583400" cy="1149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80"/>
                </a:lnSpc>
              </a:pPr>
              <a:r>
                <a:rPr lang="en-US" b="true" sz="5400" spc="-135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“Mulailah dengan senyum hari ini!”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406400" y="1525668"/>
              <a:ext cx="187706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“Jadilah anak yang dermawan dan baik!”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9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105025" y="2158401"/>
            <a:ext cx="5753100" cy="5970198"/>
          </a:xfrm>
          <a:custGeom>
            <a:avLst/>
            <a:gdLst/>
            <a:ahLst/>
            <a:cxnLst/>
            <a:rect r="r" b="b" t="t" l="l"/>
            <a:pathLst>
              <a:path h="5970198" w="5753100">
                <a:moveTo>
                  <a:pt x="0" y="0"/>
                </a:moveTo>
                <a:lnTo>
                  <a:pt x="5753100" y="0"/>
                </a:lnTo>
                <a:lnTo>
                  <a:pt x="5753100" y="5970198"/>
                </a:lnTo>
                <a:lnTo>
                  <a:pt x="0" y="5970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296400" y="3081338"/>
            <a:ext cx="6886575" cy="3474720"/>
            <a:chOff x="0" y="0"/>
            <a:chExt cx="9182100" cy="463296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9182100" cy="2241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80"/>
                </a:lnSpc>
              </a:pPr>
              <a:r>
                <a:rPr lang="en-US" b="true" sz="5400" spc="-135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Apa Itu Berbagi?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524125"/>
              <a:ext cx="9182100" cy="21088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Memberi itu banyak macamnya, lho! Ada yang wajib, ada yang sunnah.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Semua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bikin hati senang dan Allah sayang. Yuk, kita pelajari satu per satu!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994756" y="3726131"/>
            <a:ext cx="3668838" cy="1032048"/>
            <a:chOff x="0" y="0"/>
            <a:chExt cx="4891784" cy="137606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13334"/>
              <a:ext cx="4891784" cy="8627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4"/>
                </a:lnSpc>
              </a:pPr>
              <a:r>
                <a:rPr lang="en-US" sz="1926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Memberikan harta yang sudah ditentukan.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Zakat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553325" y="1562100"/>
            <a:ext cx="3181350" cy="1790700"/>
            <a:chOff x="0" y="0"/>
            <a:chExt cx="447821" cy="2520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2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3238500" y="1562100"/>
            <a:ext cx="3181350" cy="1790700"/>
            <a:chOff x="0" y="0"/>
            <a:chExt cx="447821" cy="2520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3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1868150" y="1562100"/>
            <a:ext cx="3181350" cy="1790700"/>
            <a:chOff x="0" y="0"/>
            <a:chExt cx="447821" cy="2520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4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7309581" y="3726131"/>
            <a:ext cx="3668838" cy="1032048"/>
            <a:chOff x="0" y="0"/>
            <a:chExt cx="4891784" cy="137606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13334"/>
              <a:ext cx="4891784" cy="8627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4"/>
                </a:lnSpc>
              </a:pPr>
              <a:r>
                <a:rPr lang="en-US" sz="1926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Tindakan yang harus dilakukan oleh setiap Muslim.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Wajib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624406" y="3726131"/>
            <a:ext cx="3668838" cy="1032048"/>
            <a:chOff x="0" y="0"/>
            <a:chExt cx="4891784" cy="1376064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13334"/>
              <a:ext cx="4891784" cy="8627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4"/>
                </a:lnSpc>
              </a:pPr>
              <a:r>
                <a:rPr lang="en-US" sz="1926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Dilakukan saat bulan Ramadhan dan setahun sekali.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Waktu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152168" y="7538085"/>
            <a:ext cx="3668838" cy="1032048"/>
            <a:chOff x="0" y="0"/>
            <a:chExt cx="4891784" cy="1376064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513334"/>
              <a:ext cx="4891784" cy="8627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4"/>
                </a:lnSpc>
              </a:pPr>
              <a:r>
                <a:rPr lang="en-US" sz="1926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Diberikan sebelum sholat Idul Fitri.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Zakat Fitrah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710738" y="5374054"/>
            <a:ext cx="3181350" cy="1790700"/>
            <a:chOff x="0" y="0"/>
            <a:chExt cx="447821" cy="25206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5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5395912" y="5374054"/>
            <a:ext cx="3181350" cy="1790700"/>
            <a:chOff x="0" y="0"/>
            <a:chExt cx="447821" cy="25206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6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9466993" y="7538085"/>
            <a:ext cx="3668838" cy="1032048"/>
            <a:chOff x="0" y="0"/>
            <a:chExt cx="4891784" cy="1376064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513334"/>
              <a:ext cx="4891784" cy="8627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4"/>
                </a:lnSpc>
              </a:pPr>
              <a:r>
                <a:rPr lang="en-US" sz="1926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Diberikan saat harta sudah cukup setahun.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Zakat Maal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994756" y="3726131"/>
            <a:ext cx="3668838" cy="1160526"/>
            <a:chOff x="0" y="0"/>
            <a:chExt cx="4891784" cy="154736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494284"/>
              <a:ext cx="4891784" cy="1053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sz="231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Mengeluarkan harta untuk membantu sesama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Memberi Kebaikan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553325" y="1562100"/>
            <a:ext cx="3181350" cy="1790700"/>
            <a:chOff x="0" y="0"/>
            <a:chExt cx="447821" cy="2520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2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3238500" y="1562100"/>
            <a:ext cx="3181350" cy="1790700"/>
            <a:chOff x="0" y="0"/>
            <a:chExt cx="447821" cy="2520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3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1868150" y="1562100"/>
            <a:ext cx="3181350" cy="1790700"/>
            <a:chOff x="0" y="0"/>
            <a:chExt cx="447821" cy="2520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4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7309581" y="3726131"/>
            <a:ext cx="3668838" cy="1160526"/>
            <a:chOff x="0" y="0"/>
            <a:chExt cx="4891784" cy="1547368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494284"/>
              <a:ext cx="4891784" cy="1053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sz="231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Sangat dianjurkan dalam membantu orang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Sifat Sunnah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624406" y="3726131"/>
            <a:ext cx="3668838" cy="1160526"/>
            <a:chOff x="0" y="0"/>
            <a:chExt cx="4891784" cy="154736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494284"/>
              <a:ext cx="4891784" cy="1053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sz="231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Dapat dilakukan di berbagai kesempatan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Kapan Saja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152168" y="7538085"/>
            <a:ext cx="3668838" cy="1160526"/>
            <a:chOff x="0" y="0"/>
            <a:chExt cx="4891784" cy="1547368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494284"/>
              <a:ext cx="4891784" cy="1053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sz="231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Memberi di momen belajar sangat berharga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Di Sekolah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710738" y="5374054"/>
            <a:ext cx="3181350" cy="1790700"/>
            <a:chOff x="0" y="0"/>
            <a:chExt cx="447821" cy="25206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5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5395912" y="5374054"/>
            <a:ext cx="3181350" cy="1790700"/>
            <a:chOff x="0" y="0"/>
            <a:chExt cx="447821" cy="25206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6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9466993" y="7538085"/>
            <a:ext cx="3668838" cy="1160526"/>
            <a:chOff x="0" y="0"/>
            <a:chExt cx="4891784" cy="1547368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494284"/>
              <a:ext cx="4891784" cy="1053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sz="231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Memberi saat berbagi kebahagiaan bersama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Momen Spesial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994756" y="3726131"/>
            <a:ext cx="3668838" cy="977017"/>
            <a:chOff x="0" y="0"/>
            <a:chExt cx="4891784" cy="130269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22859"/>
              <a:ext cx="4891784" cy="779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87"/>
                </a:lnSpc>
              </a:pPr>
              <a:r>
                <a:rPr lang="en-US" sz="1759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Senyummu bisa membuat hari orang lain!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Tersenyum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553325" y="1562100"/>
            <a:ext cx="3181350" cy="1790700"/>
            <a:chOff x="0" y="0"/>
            <a:chExt cx="447821" cy="2520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2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3238500" y="1562100"/>
            <a:ext cx="3181350" cy="1790700"/>
            <a:chOff x="0" y="0"/>
            <a:chExt cx="447821" cy="2520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3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1868150" y="1562100"/>
            <a:ext cx="3181350" cy="1790700"/>
            <a:chOff x="0" y="0"/>
            <a:chExt cx="447821" cy="2520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4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7309581" y="3726131"/>
            <a:ext cx="3668838" cy="977017"/>
            <a:chOff x="0" y="0"/>
            <a:chExt cx="4891784" cy="130269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2859"/>
              <a:ext cx="4891784" cy="779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87"/>
                </a:lnSpc>
              </a:pPr>
              <a:r>
                <a:rPr lang="en-US" sz="1759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Bantu teman untuk mendapatkan barang-barang mereka!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Membantu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624406" y="3726131"/>
            <a:ext cx="3668838" cy="977017"/>
            <a:chOff x="0" y="0"/>
            <a:chExt cx="4891784" cy="130269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2859"/>
              <a:ext cx="4891784" cy="779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87"/>
                </a:lnSpc>
              </a:pPr>
              <a:r>
                <a:rPr lang="en-US" sz="1759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Menjaga kebersihan adalah bagian dari sedekah!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Peduli Lingkungan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152168" y="7538085"/>
            <a:ext cx="3668838" cy="977017"/>
            <a:chOff x="0" y="0"/>
            <a:chExt cx="4891784" cy="1302690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522859"/>
              <a:ext cx="4891784" cy="779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87"/>
                </a:lnSpc>
              </a:pPr>
              <a:r>
                <a:rPr lang="en-US" sz="1759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Makanan yang dibagikan membawa kebahagiaan!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Berbagi Makanan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710738" y="5374054"/>
            <a:ext cx="3181350" cy="1790700"/>
            <a:chOff x="0" y="0"/>
            <a:chExt cx="447821" cy="25206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5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5395912" y="5374054"/>
            <a:ext cx="3181350" cy="1790700"/>
            <a:chOff x="0" y="0"/>
            <a:chExt cx="447821" cy="25206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6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9466993" y="7538085"/>
            <a:ext cx="3668838" cy="977017"/>
            <a:chOff x="0" y="0"/>
            <a:chExt cx="4891784" cy="1302690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522859"/>
              <a:ext cx="4891784" cy="779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87"/>
                </a:lnSpc>
              </a:pPr>
              <a:r>
                <a:rPr lang="en-US" sz="1759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Bekerja sama membuat pekerjaan lebih mudah!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Kerja Sama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994756" y="3726131"/>
            <a:ext cx="3668838" cy="1160526"/>
            <a:chOff x="0" y="0"/>
            <a:chExt cx="4891784" cy="154736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494284"/>
              <a:ext cx="4891784" cy="1053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sz="231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Memberikan sesuatu karena rasa sayang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Hadiah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553325" y="1562100"/>
            <a:ext cx="3181350" cy="1790700"/>
            <a:chOff x="0" y="0"/>
            <a:chExt cx="447821" cy="2520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2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3238500" y="1562100"/>
            <a:ext cx="3181350" cy="1790700"/>
            <a:chOff x="0" y="0"/>
            <a:chExt cx="447821" cy="2520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3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1868150" y="1562100"/>
            <a:ext cx="3181350" cy="1790700"/>
            <a:chOff x="0" y="0"/>
            <a:chExt cx="447821" cy="2520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4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7309581" y="3726131"/>
            <a:ext cx="3668838" cy="1160526"/>
            <a:chOff x="0" y="0"/>
            <a:chExt cx="4891784" cy="1547368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494284"/>
              <a:ext cx="4891784" cy="1053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sz="231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Hadiah adalah tindakan yang dianjurkan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Sunnah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624406" y="3726131"/>
            <a:ext cx="3668838" cy="1160526"/>
            <a:chOff x="0" y="0"/>
            <a:chExt cx="4891784" cy="154736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494284"/>
              <a:ext cx="4891784" cy="1053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sz="231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Diberikan saat ulang tahun atau prestasi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Momen Spesial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152168" y="7538085"/>
            <a:ext cx="3668838" cy="1160526"/>
            <a:chOff x="0" y="0"/>
            <a:chExt cx="4891784" cy="1547368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494284"/>
              <a:ext cx="4891784" cy="1053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sz="231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Membuat orang senang dengan hadiah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Kebahagiaan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710738" y="5374054"/>
            <a:ext cx="3181350" cy="1790700"/>
            <a:chOff x="0" y="0"/>
            <a:chExt cx="447821" cy="25206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5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5395912" y="5374054"/>
            <a:ext cx="3181350" cy="1790700"/>
            <a:chOff x="0" y="0"/>
            <a:chExt cx="447821" cy="25206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47821" cy="252067"/>
            </a:xfrm>
            <a:custGeom>
              <a:avLst/>
              <a:gdLst/>
              <a:ahLst/>
              <a:cxnLst/>
              <a:rect r="r" b="b" t="t" l="l"/>
              <a:pathLst>
                <a:path h="252067" w="447821">
                  <a:moveTo>
                    <a:pt x="85174" y="0"/>
                  </a:moveTo>
                  <a:lnTo>
                    <a:pt x="362648" y="0"/>
                  </a:lnTo>
                  <a:cubicBezTo>
                    <a:pt x="409688" y="0"/>
                    <a:pt x="447821" y="38134"/>
                    <a:pt x="447821" y="85174"/>
                  </a:cubicBezTo>
                  <a:lnTo>
                    <a:pt x="447821" y="166893"/>
                  </a:lnTo>
                  <a:cubicBezTo>
                    <a:pt x="447821" y="213933"/>
                    <a:pt x="409688" y="252067"/>
                    <a:pt x="362648" y="252067"/>
                  </a:cubicBezTo>
                  <a:lnTo>
                    <a:pt x="85174" y="252067"/>
                  </a:lnTo>
                  <a:cubicBezTo>
                    <a:pt x="38134" y="252067"/>
                    <a:pt x="0" y="213933"/>
                    <a:pt x="0" y="166893"/>
                  </a:cubicBezTo>
                  <a:lnTo>
                    <a:pt x="0" y="85174"/>
                  </a:lnTo>
                  <a:cubicBezTo>
                    <a:pt x="0" y="38134"/>
                    <a:pt x="38134" y="0"/>
                    <a:pt x="85174" y="0"/>
                  </a:cubicBezTo>
                  <a:close/>
                </a:path>
              </a:pathLst>
            </a:custGeom>
            <a:blipFill>
              <a:blip r:embed="rId6"/>
              <a:stretch>
                <a:fillRect l="-256" t="0" r="-256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9466993" y="7538085"/>
            <a:ext cx="3668838" cy="1160526"/>
            <a:chOff x="0" y="0"/>
            <a:chExt cx="4891784" cy="1547368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494284"/>
              <a:ext cx="4891784" cy="1053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sz="231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Hadiah sebagai ungkapan kasih sayang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-76200"/>
              <a:ext cx="4891784" cy="5450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3"/>
                </a:lnSpc>
              </a:pPr>
              <a:r>
                <a:rPr lang="en-US" b="true" sz="231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Rasa Sayang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148" y="3352800"/>
            <a:ext cx="3414758" cy="3231344"/>
            <a:chOff x="0" y="0"/>
            <a:chExt cx="474381" cy="4489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4381" cy="448901"/>
            </a:xfrm>
            <a:custGeom>
              <a:avLst/>
              <a:gdLst/>
              <a:ahLst/>
              <a:cxnLst/>
              <a:rect r="r" b="b" t="t" l="l"/>
              <a:pathLst>
                <a:path h="448901" w="474381">
                  <a:moveTo>
                    <a:pt x="113360" y="0"/>
                  </a:moveTo>
                  <a:lnTo>
                    <a:pt x="361021" y="0"/>
                  </a:lnTo>
                  <a:cubicBezTo>
                    <a:pt x="423628" y="0"/>
                    <a:pt x="474381" y="50753"/>
                    <a:pt x="474381" y="113360"/>
                  </a:cubicBezTo>
                  <a:lnTo>
                    <a:pt x="474381" y="335541"/>
                  </a:lnTo>
                  <a:cubicBezTo>
                    <a:pt x="474381" y="365606"/>
                    <a:pt x="462437" y="394439"/>
                    <a:pt x="441178" y="415698"/>
                  </a:cubicBezTo>
                  <a:cubicBezTo>
                    <a:pt x="419919" y="436958"/>
                    <a:pt x="391086" y="448901"/>
                    <a:pt x="361021" y="448901"/>
                  </a:cubicBezTo>
                  <a:lnTo>
                    <a:pt x="113360" y="448901"/>
                  </a:lnTo>
                  <a:cubicBezTo>
                    <a:pt x="83295" y="448901"/>
                    <a:pt x="54461" y="436958"/>
                    <a:pt x="33202" y="415698"/>
                  </a:cubicBezTo>
                  <a:cubicBezTo>
                    <a:pt x="11943" y="394439"/>
                    <a:pt x="0" y="365606"/>
                    <a:pt x="0" y="335541"/>
                  </a:cubicBezTo>
                  <a:lnTo>
                    <a:pt x="0" y="113360"/>
                  </a:lnTo>
                  <a:cubicBezTo>
                    <a:pt x="0" y="83295"/>
                    <a:pt x="11943" y="54461"/>
                    <a:pt x="33202" y="33202"/>
                  </a:cubicBezTo>
                  <a:cubicBezTo>
                    <a:pt x="54461" y="11943"/>
                    <a:pt x="83295" y="0"/>
                    <a:pt x="113360" y="0"/>
                  </a:cubicBezTo>
                  <a:close/>
                </a:path>
              </a:pathLst>
            </a:custGeom>
            <a:blipFill>
              <a:blip r:embed="rId2"/>
              <a:stretch>
                <a:fillRect l="-603" t="0" r="-603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5523751" y="3352800"/>
            <a:ext cx="3465827" cy="3231344"/>
            <a:chOff x="0" y="0"/>
            <a:chExt cx="481475" cy="44890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475" cy="448901"/>
            </a:xfrm>
            <a:custGeom>
              <a:avLst/>
              <a:gdLst/>
              <a:ahLst/>
              <a:cxnLst/>
              <a:rect r="r" b="b" t="t" l="l"/>
              <a:pathLst>
                <a:path h="448901" w="481475">
                  <a:moveTo>
                    <a:pt x="111689" y="0"/>
                  </a:moveTo>
                  <a:lnTo>
                    <a:pt x="369786" y="0"/>
                  </a:lnTo>
                  <a:cubicBezTo>
                    <a:pt x="431470" y="0"/>
                    <a:pt x="481475" y="50005"/>
                    <a:pt x="481475" y="111689"/>
                  </a:cubicBezTo>
                  <a:lnTo>
                    <a:pt x="481475" y="337211"/>
                  </a:lnTo>
                  <a:cubicBezTo>
                    <a:pt x="481475" y="398896"/>
                    <a:pt x="431470" y="448901"/>
                    <a:pt x="369786" y="448901"/>
                  </a:cubicBezTo>
                  <a:lnTo>
                    <a:pt x="111689" y="448901"/>
                  </a:lnTo>
                  <a:cubicBezTo>
                    <a:pt x="50005" y="448901"/>
                    <a:pt x="0" y="398896"/>
                    <a:pt x="0" y="337211"/>
                  </a:cubicBezTo>
                  <a:lnTo>
                    <a:pt x="0" y="111689"/>
                  </a:lnTo>
                  <a:cubicBezTo>
                    <a:pt x="0" y="50005"/>
                    <a:pt x="50005" y="0"/>
                    <a:pt x="111689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42" r="0" b="-142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9298423" y="3352800"/>
            <a:ext cx="3459398" cy="3231344"/>
            <a:chOff x="0" y="0"/>
            <a:chExt cx="480582" cy="448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0582" cy="448901"/>
            </a:xfrm>
            <a:custGeom>
              <a:avLst/>
              <a:gdLst/>
              <a:ahLst/>
              <a:cxnLst/>
              <a:rect r="r" b="b" t="t" l="l"/>
              <a:pathLst>
                <a:path h="448901" w="480582">
                  <a:moveTo>
                    <a:pt x="111897" y="0"/>
                  </a:moveTo>
                  <a:lnTo>
                    <a:pt x="368685" y="0"/>
                  </a:lnTo>
                  <a:cubicBezTo>
                    <a:pt x="398362" y="0"/>
                    <a:pt x="426824" y="11789"/>
                    <a:pt x="447808" y="32774"/>
                  </a:cubicBezTo>
                  <a:cubicBezTo>
                    <a:pt x="468793" y="53759"/>
                    <a:pt x="480582" y="82220"/>
                    <a:pt x="480582" y="111897"/>
                  </a:cubicBezTo>
                  <a:lnTo>
                    <a:pt x="480582" y="337004"/>
                  </a:lnTo>
                  <a:cubicBezTo>
                    <a:pt x="480582" y="366681"/>
                    <a:pt x="468793" y="395142"/>
                    <a:pt x="447808" y="416127"/>
                  </a:cubicBezTo>
                  <a:cubicBezTo>
                    <a:pt x="426824" y="437112"/>
                    <a:pt x="398362" y="448901"/>
                    <a:pt x="368685" y="448901"/>
                  </a:cubicBezTo>
                  <a:lnTo>
                    <a:pt x="111897" y="448901"/>
                  </a:lnTo>
                  <a:cubicBezTo>
                    <a:pt x="82220" y="448901"/>
                    <a:pt x="53759" y="437112"/>
                    <a:pt x="32774" y="416127"/>
                  </a:cubicBezTo>
                  <a:cubicBezTo>
                    <a:pt x="11789" y="395142"/>
                    <a:pt x="0" y="366681"/>
                    <a:pt x="0" y="337004"/>
                  </a:cubicBezTo>
                  <a:lnTo>
                    <a:pt x="0" y="111897"/>
                  </a:lnTo>
                  <a:cubicBezTo>
                    <a:pt x="0" y="82220"/>
                    <a:pt x="11789" y="53759"/>
                    <a:pt x="32774" y="32774"/>
                  </a:cubicBezTo>
                  <a:cubicBezTo>
                    <a:pt x="53759" y="11789"/>
                    <a:pt x="82220" y="0"/>
                    <a:pt x="111897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49" r="0" b="-49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3066667" y="3352800"/>
            <a:ext cx="3421108" cy="3231344"/>
            <a:chOff x="0" y="0"/>
            <a:chExt cx="475263" cy="44890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75263" cy="448901"/>
            </a:xfrm>
            <a:custGeom>
              <a:avLst/>
              <a:gdLst/>
              <a:ahLst/>
              <a:cxnLst/>
              <a:rect r="r" b="b" t="t" l="l"/>
              <a:pathLst>
                <a:path h="448901" w="475263">
                  <a:moveTo>
                    <a:pt x="113149" y="0"/>
                  </a:moveTo>
                  <a:lnTo>
                    <a:pt x="362114" y="0"/>
                  </a:lnTo>
                  <a:cubicBezTo>
                    <a:pt x="424604" y="0"/>
                    <a:pt x="475263" y="50659"/>
                    <a:pt x="475263" y="113149"/>
                  </a:cubicBezTo>
                  <a:lnTo>
                    <a:pt x="475263" y="335751"/>
                  </a:lnTo>
                  <a:cubicBezTo>
                    <a:pt x="475263" y="365760"/>
                    <a:pt x="463342" y="394540"/>
                    <a:pt x="442122" y="415760"/>
                  </a:cubicBezTo>
                  <a:cubicBezTo>
                    <a:pt x="420903" y="436980"/>
                    <a:pt x="392123" y="448901"/>
                    <a:pt x="362114" y="448901"/>
                  </a:cubicBezTo>
                  <a:lnTo>
                    <a:pt x="113149" y="448901"/>
                  </a:lnTo>
                  <a:cubicBezTo>
                    <a:pt x="50659" y="448901"/>
                    <a:pt x="0" y="398242"/>
                    <a:pt x="0" y="335751"/>
                  </a:cubicBezTo>
                  <a:lnTo>
                    <a:pt x="0" y="113149"/>
                  </a:lnTo>
                  <a:cubicBezTo>
                    <a:pt x="0" y="50659"/>
                    <a:pt x="50659" y="0"/>
                    <a:pt x="113149" y="0"/>
                  </a:cubicBezTo>
                  <a:close/>
                </a:path>
              </a:pathLst>
            </a:custGeom>
            <a:blipFill>
              <a:blip r:embed="rId5"/>
              <a:stretch>
                <a:fillRect l="-509" t="0" r="-509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2046965" y="6934146"/>
            <a:ext cx="2876550" cy="1196340"/>
            <a:chOff x="0" y="0"/>
            <a:chExt cx="3835400" cy="159512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527685"/>
              <a:ext cx="38354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Wajib memberi beras atau uang.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-66675"/>
              <a:ext cx="38354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Zakat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817909" y="6934200"/>
            <a:ext cx="2876550" cy="1196340"/>
            <a:chOff x="0" y="0"/>
            <a:chExt cx="3835400" cy="159512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527685"/>
              <a:ext cx="38354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Sunnah memberi harta kapan saja.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66675"/>
              <a:ext cx="38354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Infaq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588854" y="6934200"/>
            <a:ext cx="2876550" cy="1586865"/>
            <a:chOff x="0" y="0"/>
            <a:chExt cx="3835400" cy="211582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527685"/>
              <a:ext cx="38354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Sunnah memberi senyuman atau tenaga.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-66675"/>
              <a:ext cx="38354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Sedekah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3364590" y="6934200"/>
            <a:ext cx="2876550" cy="1586865"/>
            <a:chOff x="0" y="0"/>
            <a:chExt cx="3835400" cy="211582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527685"/>
              <a:ext cx="38354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Sunnah memberi barang saat spesial.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66675"/>
              <a:ext cx="38354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Hadiah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Tabel Perbandingan Seru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Untuk 8 golongan, seperti fakir dan miskin.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Zakat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Untuk siapa saja yang perlu bantuan.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Infaq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586865"/>
            <a:chOff x="0" y="0"/>
            <a:chExt cx="6160551" cy="21158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Untuk semua yang membutuhkan, termasuk teman.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Sedekah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Siapa yang Boleh Menerima?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Memberi membawa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berkah dan kebaikan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untuk hidup kita.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Harta Berkah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586865"/>
            <a:chOff x="0" y="0"/>
            <a:chExt cx="5972338" cy="21158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Dengan memberi, kita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mendapat teman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dan sahabat baru.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Banyak Teman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586865"/>
            <a:chOff x="0" y="0"/>
            <a:chExt cx="6160551" cy="21158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Memberi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membersihkan hati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dan mendekatkan diri pada Tuhan.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Hati Bersih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Kenapa Kita Harus Memberi?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Zakat, Infaq, Sedekah, dan Hadiah 🎁</dc:description>
  <dc:identifier>DAHB4CCOEAs</dc:identifier>
  <dcterms:modified xsi:type="dcterms:W3CDTF">2011-08-01T06:04:30Z</dcterms:modified>
  <cp:revision>1</cp:revision>
  <dc:title>Presentasi - Zakat, Infaq, Sedekah, dan Hadiah 🎁</dc:title>
</cp:coreProperties>
</file>