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Helvetica World" charset="1" panose="020B0500040000020004"/>
      <p:regular r:id="rId21"/>
    </p:embeddedFont>
    <p:embeddedFont>
      <p:font typeface="Georgia Pro Condensed" charset="1" panose="02040506050405020303"/>
      <p:regular r:id="rId22"/>
    </p:embeddedFont>
    <p:embeddedFont>
      <p:font typeface="Helvetica World Bold" charset="1" panose="020B08000400000200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700"/>
            <a:ext cx="11201400" cy="10299700"/>
            <a:chOff x="0" y="0"/>
            <a:chExt cx="963348" cy="885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3348" cy="885799"/>
            </a:xfrm>
            <a:custGeom>
              <a:avLst/>
              <a:gdLst/>
              <a:ahLst/>
              <a:cxnLst/>
              <a:rect r="r" b="b" t="t" l="l"/>
              <a:pathLst>
                <a:path h="885799" w="963348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868150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66750" y="9001760"/>
            <a:ext cx="6886575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 strike="noStrike" u="none">
                <a:solidFill>
                  <a:srgbClr val="FFFCF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[nama presenter]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5380" y="965543"/>
            <a:ext cx="9754495" cy="7335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301"/>
              </a:lnSpc>
            </a:pPr>
            <a:r>
              <a:rPr lang="en-US" sz="14301" spc="-500" strike="noStrike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Indahnya Berbagi dengan Zakat 🎁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8947742" y="765609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799580"/>
            <a:ext cx="6886575" cy="272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Fakir &amp; Miskin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Mereka yang membutuhkan bantuan untuk hidup.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Amil (pengurus zakat)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Orang yang bertugas mengelola dan menyalurkan zakat.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Mualaf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Mereka yang baru masuk Islam dan membutuhkan dukungan.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Siapa yang Menerima Zakat?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6545058" cy="8953500"/>
            <a:chOff x="0" y="0"/>
            <a:chExt cx="768828" cy="1051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8828" cy="1051741"/>
            </a:xfrm>
            <a:custGeom>
              <a:avLst/>
              <a:gdLst/>
              <a:ahLst/>
              <a:cxnLst/>
              <a:rect r="r" b="b" t="t" l="l"/>
              <a:pathLst>
                <a:path h="1051741" w="768828">
                  <a:moveTo>
                    <a:pt x="53229" y="0"/>
                  </a:moveTo>
                  <a:lnTo>
                    <a:pt x="715599" y="0"/>
                  </a:lnTo>
                  <a:cubicBezTo>
                    <a:pt x="729717" y="0"/>
                    <a:pt x="743256" y="5608"/>
                    <a:pt x="753238" y="15590"/>
                  </a:cubicBezTo>
                  <a:cubicBezTo>
                    <a:pt x="763220" y="25573"/>
                    <a:pt x="768828" y="39112"/>
                    <a:pt x="768828" y="53229"/>
                  </a:cubicBezTo>
                  <a:lnTo>
                    <a:pt x="768828" y="998512"/>
                  </a:lnTo>
                  <a:cubicBezTo>
                    <a:pt x="768828" y="1027909"/>
                    <a:pt x="744997" y="1051741"/>
                    <a:pt x="715599" y="1051741"/>
                  </a:cubicBezTo>
                  <a:lnTo>
                    <a:pt x="53229" y="1051741"/>
                  </a:lnTo>
                  <a:cubicBezTo>
                    <a:pt x="39112" y="1051741"/>
                    <a:pt x="25573" y="1046133"/>
                    <a:pt x="15590" y="1036150"/>
                  </a:cubicBezTo>
                  <a:cubicBezTo>
                    <a:pt x="5608" y="1026168"/>
                    <a:pt x="0" y="1012629"/>
                    <a:pt x="0" y="998512"/>
                  </a:cubicBezTo>
                  <a:lnTo>
                    <a:pt x="0" y="53229"/>
                  </a:lnTo>
                  <a:cubicBezTo>
                    <a:pt x="0" y="23831"/>
                    <a:pt x="23831" y="0"/>
                    <a:pt x="53229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414" r="0" b="-414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96400" y="685800"/>
            <a:ext cx="8324850" cy="1990725"/>
            <a:chOff x="0" y="0"/>
            <a:chExt cx="11099800" cy="26543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66675"/>
              <a:ext cx="11099800" cy="1554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Doa Saat Berzakat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085975"/>
              <a:ext cx="11099800" cy="56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Memohon Pahala dan Keberkahan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296400" y="7807325"/>
            <a:ext cx="8324850" cy="181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Saat berzakat, kita mengucapkan doa untuk </a:t>
            </a:r>
            <a:r>
              <a:rPr lang="en-US" b="true" sz="2499" spc="-3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memohon pahala</a:t>
            </a:r>
            <a:r>
              <a:rPr lang="en-US" sz="2499" spc="-3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dan keberkahan dari Allah. Ini adalah saat yang penuh harapan untuk membantu sesama dan mendekatkan diri kepada-Nya.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011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12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619500"/>
            <a:chOff x="0" y="0"/>
            <a:chExt cx="17259300" cy="48260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Penutup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87687"/>
              <a:ext cx="17259300" cy="56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Mengajak Anak-Anak Berderma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59641"/>
              <a:ext cx="13512134" cy="1766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Ayo jadi anak muslim yang dermawan!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Tangan di atas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lebih baik daripada tangan di bawah. Mari berbagi kebahagiaan dan membantu sesama melalui zakat agar semakin berkah.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8394700"/>
            <a:ext cx="6886575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</a:pPr>
            <a:r>
              <a:rPr lang="en-US" sz="2499" spc="-37">
                <a:solidFill>
                  <a:srgbClr val="FFFCF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Mari kita belajar lebih banyak tentang zakat! Yuk, jawab pertanyaan berikut dan uji pengetahuanmu tentang konsep zakat dalam Islam.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733425"/>
            <a:ext cx="6886575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 spc="-240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Kuis Seru Tentang Zakat 🎯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991600" y="1076325"/>
            <a:ext cx="8629650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99"/>
              </a:lnSpc>
              <a:spcBef>
                <a:spcPct val="0"/>
              </a:spcBef>
            </a:pPr>
            <a:r>
              <a:rPr lang="en-US" sz="2999" spc="-104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Apa arti zakat secara bahasa?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991600" y="2457450"/>
            <a:ext cx="8629650" cy="1538600"/>
            <a:chOff x="0" y="0"/>
            <a:chExt cx="2272830" cy="4052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991600" y="4318206"/>
            <a:ext cx="8629650" cy="1538600"/>
            <a:chOff x="0" y="0"/>
            <a:chExt cx="2272830" cy="40522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991600" y="6210411"/>
            <a:ext cx="8629650" cy="1538600"/>
            <a:chOff x="0" y="0"/>
            <a:chExt cx="2272830" cy="40522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991600" y="8072861"/>
            <a:ext cx="8629650" cy="1538600"/>
            <a:chOff x="0" y="0"/>
            <a:chExt cx="2272830" cy="40522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9650688" y="2991800"/>
            <a:ext cx="731147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Suci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50688" y="4852556"/>
            <a:ext cx="731147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Sedekah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50688" y="6744761"/>
            <a:ext cx="731147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Wajib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650688" y="8607211"/>
            <a:ext cx="731147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Sunnah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7985125"/>
            <a:ext cx="6886575" cy="1635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</a:pPr>
            <a:r>
              <a:rPr lang="en-US" sz="2499" spc="-37">
                <a:solidFill>
                  <a:srgbClr val="FFFCF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Waktu utama untuk membayar zakat fitrah adalah sebelum sholat Idul Fitri. Pastikan membayar tepat waktu agar zakat dapat digunakan untuk membantu yang membutuhkan.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733425"/>
            <a:ext cx="6886575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 spc="-240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Kapan Waktu Zakat Fitrah?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991600" y="1076325"/>
            <a:ext cx="8629650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99"/>
              </a:lnSpc>
              <a:spcBef>
                <a:spcPct val="0"/>
              </a:spcBef>
            </a:pPr>
            <a:r>
              <a:rPr lang="en-US" sz="2999" spc="-104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Kapan waktu utama membayar zakat fitrah?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991600" y="2457450"/>
            <a:ext cx="8629650" cy="1538600"/>
            <a:chOff x="0" y="0"/>
            <a:chExt cx="2272830" cy="4052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991600" y="4318206"/>
            <a:ext cx="8629650" cy="1538600"/>
            <a:chOff x="0" y="0"/>
            <a:chExt cx="2272830" cy="40522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991600" y="6210411"/>
            <a:ext cx="8629650" cy="1538600"/>
            <a:chOff x="0" y="0"/>
            <a:chExt cx="2272830" cy="40522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991600" y="8072861"/>
            <a:ext cx="8629650" cy="1538600"/>
            <a:chOff x="0" y="0"/>
            <a:chExt cx="2272830" cy="40522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9650688" y="2991800"/>
            <a:ext cx="731147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Sebelum sholat Idul Fitri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50688" y="4852556"/>
            <a:ext cx="731147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Setelah Ramadhan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50688" y="6744761"/>
            <a:ext cx="731147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Setiap hari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650688" y="8607211"/>
            <a:ext cx="731147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Saat sakit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2512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296400" y="9001760"/>
            <a:ext cx="8324850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Semoga Bermanfaat untuk Semua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03759" y="942975"/>
            <a:ext cx="8317491" cy="38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Terima Kasih!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5418783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011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619500"/>
            <a:chOff x="0" y="0"/>
            <a:chExt cx="17259300" cy="48260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Apa Itu Zakat?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87687"/>
              <a:ext cx="17259300" cy="56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Zakat sebagai bagian dari Rukun Islam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59641"/>
              <a:ext cx="13512134" cy="1766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Zakat adalah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amal yang suci dan tumbuh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di mana setiap Muslim memberikan sebagian harta mereka kepada yang berhak. Ini adalah salah satu Rukun Islam yang sangat penting.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799580"/>
            <a:ext cx="6886575" cy="272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Perintah Allah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untuk membantu sesama dan berbagi.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Membersihkan harta dan hati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agar lebih berkah.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Membantu sesama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agar ikut bahagia dan sejahtera.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Kenapa Kita Harus Berzakat?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799580"/>
            <a:ext cx="6886575" cy="272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Muslim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Setiap orang Islam wajib menunaikan zakat mereka.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Merdeka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Mereka yang bebas dari perbudakan dan keterikatan.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Mampu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Hanya yang memiliki harta dan kemampuan membayar.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Siapa yang Berzakat?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011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5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2067009"/>
            <a:chOff x="0" y="0"/>
            <a:chExt cx="17259300" cy="275601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Dua Jenis Zakat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87687"/>
              <a:ext cx="17259300" cy="56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Memahami Zakat Fitrah dan Maal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800225" y="5143500"/>
            <a:ext cx="5753100" cy="2225675"/>
            <a:chOff x="0" y="0"/>
            <a:chExt cx="7670800" cy="296756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7670800" cy="533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Zakat Fitrah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60450"/>
              <a:ext cx="7670800" cy="19071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Zakat Fitrah adalah zakat jiwa yang dikeluarkan dalam bentuk </a:t>
              </a:r>
              <a:r>
                <a:rPr lang="en-US" b="true" sz="2000" spc="-30" strike="noStrike" u="none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makanan pokok</a:t>
              </a: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pada bulan Ramadhan, bertujuan untuk membersihkan diri dan membantu yang membutuhkan.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96400" y="5143500"/>
            <a:ext cx="5448300" cy="2254250"/>
            <a:chOff x="0" y="0"/>
            <a:chExt cx="7264400" cy="300566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0"/>
              <a:ext cx="7264400" cy="533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Zakat Maal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060450"/>
              <a:ext cx="7264400" cy="1945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Zakat Maal merupakan zakat harta yang diberikan dari simpanan seperti </a:t>
              </a:r>
              <a:r>
                <a:rPr lang="en-US" b="true" sz="2000" spc="-30" strike="noStrike" u="none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uang, emas, atau hasil usaha</a:t>
              </a: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dikeluarkan setelah satu tahun dan mencapai nisab.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913880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Dikeluarkan di bulan Ramadhan untuk membersihkan diri.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Memenuhi kebutuhan makanan pokok bagi yang berhak.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Penting untuk dilakukan setelah berpuasa sebulan penuh.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Zakat Fitrah (Zakat Jiwa)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6545058" cy="8953500"/>
            <a:chOff x="0" y="0"/>
            <a:chExt cx="768828" cy="1051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8828" cy="1051741"/>
            </a:xfrm>
            <a:custGeom>
              <a:avLst/>
              <a:gdLst/>
              <a:ahLst/>
              <a:cxnLst/>
              <a:rect r="r" b="b" t="t" l="l"/>
              <a:pathLst>
                <a:path h="1051741" w="768828">
                  <a:moveTo>
                    <a:pt x="53229" y="0"/>
                  </a:moveTo>
                  <a:lnTo>
                    <a:pt x="715599" y="0"/>
                  </a:lnTo>
                  <a:cubicBezTo>
                    <a:pt x="729717" y="0"/>
                    <a:pt x="743256" y="5608"/>
                    <a:pt x="753238" y="15590"/>
                  </a:cubicBezTo>
                  <a:cubicBezTo>
                    <a:pt x="763220" y="25573"/>
                    <a:pt x="768828" y="39112"/>
                    <a:pt x="768828" y="53229"/>
                  </a:cubicBezTo>
                  <a:lnTo>
                    <a:pt x="768828" y="998512"/>
                  </a:lnTo>
                  <a:cubicBezTo>
                    <a:pt x="768828" y="1027909"/>
                    <a:pt x="744997" y="1051741"/>
                    <a:pt x="715599" y="1051741"/>
                  </a:cubicBezTo>
                  <a:lnTo>
                    <a:pt x="53229" y="1051741"/>
                  </a:lnTo>
                  <a:cubicBezTo>
                    <a:pt x="39112" y="1051741"/>
                    <a:pt x="25573" y="1046133"/>
                    <a:pt x="15590" y="1036150"/>
                  </a:cubicBezTo>
                  <a:cubicBezTo>
                    <a:pt x="5608" y="1026168"/>
                    <a:pt x="0" y="1012629"/>
                    <a:pt x="0" y="998512"/>
                  </a:cubicBezTo>
                  <a:lnTo>
                    <a:pt x="0" y="53229"/>
                  </a:lnTo>
                  <a:cubicBezTo>
                    <a:pt x="0" y="23831"/>
                    <a:pt x="23831" y="0"/>
                    <a:pt x="53229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414" r="0" b="-414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96400" y="685800"/>
            <a:ext cx="8324850" cy="3105150"/>
            <a:chOff x="0" y="0"/>
            <a:chExt cx="11099800" cy="41402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66675"/>
              <a:ext cx="11099800" cy="3040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Berapa Banyak Zakat Fitrah?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571875"/>
              <a:ext cx="11099800" cy="56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Menghitung Zakat Fitrah dengan Ceria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296400" y="8245475"/>
            <a:ext cx="8324850" cy="137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Setiap orang perlu membayar </a:t>
            </a:r>
            <a:r>
              <a:rPr lang="en-US" b="true" sz="2499" spc="-3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2,5 kg</a:t>
            </a:r>
            <a:r>
              <a:rPr lang="en-US" sz="2499" spc="-3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atau </a:t>
            </a:r>
            <a:r>
              <a:rPr lang="en-US" b="true" sz="2499" spc="-3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3,5 liter</a:t>
            </a:r>
            <a:r>
              <a:rPr lang="en-US" sz="2499" spc="-3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beras sebagai zakat fitrah. Jika ada </a:t>
            </a:r>
            <a:r>
              <a:rPr lang="en-US" b="true" sz="2499" spc="-3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4 orang</a:t>
            </a:r>
            <a:r>
              <a:rPr lang="en-US" sz="2499" spc="-3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di rumah, berapa kg beras yang harus disiapkan? Mari hitung bersama!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7352030"/>
            <a:ext cx="6886575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Mulai: Awal Ramadhan dan terus berlanjut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Waktu utama: Sebelum sholat Idul Fitri dilaksanakan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Setelah sholat: Dapat diberikan sebagai sedekah biasa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Kapan Bayar Zakat Fitrah?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6545058" cy="8953500"/>
            <a:chOff x="0" y="0"/>
            <a:chExt cx="768828" cy="1051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8828" cy="1051741"/>
            </a:xfrm>
            <a:custGeom>
              <a:avLst/>
              <a:gdLst/>
              <a:ahLst/>
              <a:cxnLst/>
              <a:rect r="r" b="b" t="t" l="l"/>
              <a:pathLst>
                <a:path h="1051741" w="768828">
                  <a:moveTo>
                    <a:pt x="53229" y="0"/>
                  </a:moveTo>
                  <a:lnTo>
                    <a:pt x="715599" y="0"/>
                  </a:lnTo>
                  <a:cubicBezTo>
                    <a:pt x="729717" y="0"/>
                    <a:pt x="743256" y="5608"/>
                    <a:pt x="753238" y="15590"/>
                  </a:cubicBezTo>
                  <a:cubicBezTo>
                    <a:pt x="763220" y="25573"/>
                    <a:pt x="768828" y="39112"/>
                    <a:pt x="768828" y="53229"/>
                  </a:cubicBezTo>
                  <a:lnTo>
                    <a:pt x="768828" y="998512"/>
                  </a:lnTo>
                  <a:cubicBezTo>
                    <a:pt x="768828" y="1027909"/>
                    <a:pt x="744997" y="1051741"/>
                    <a:pt x="715599" y="1051741"/>
                  </a:cubicBezTo>
                  <a:lnTo>
                    <a:pt x="53229" y="1051741"/>
                  </a:lnTo>
                  <a:cubicBezTo>
                    <a:pt x="39112" y="1051741"/>
                    <a:pt x="25573" y="1046133"/>
                    <a:pt x="15590" y="1036150"/>
                  </a:cubicBezTo>
                  <a:cubicBezTo>
                    <a:pt x="5608" y="1026168"/>
                    <a:pt x="0" y="1012629"/>
                    <a:pt x="0" y="998512"/>
                  </a:cubicBezTo>
                  <a:lnTo>
                    <a:pt x="0" y="53229"/>
                  </a:lnTo>
                  <a:cubicBezTo>
                    <a:pt x="0" y="23831"/>
                    <a:pt x="23831" y="0"/>
                    <a:pt x="53229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414" r="0" b="-414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96400" y="685800"/>
            <a:ext cx="8324850" cy="3105150"/>
            <a:chOff x="0" y="0"/>
            <a:chExt cx="11099800" cy="41402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66675"/>
              <a:ext cx="11099800" cy="3040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Zakat Maal: Kewajiban Harta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571875"/>
              <a:ext cx="11099800" cy="56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Dari Harta Simpanan yang Dimiliki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296400" y="7883525"/>
            <a:ext cx="8324850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Zakat maal merupakan kewajiban yang dikeluarkan dari harta simpanan, seperti uang, emas, dan hasil usaha, setelah satu tahun dan mencapai nisab tertentu untuk membersihkan harta.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Indahnya Berbagi dengan Zakat 🎁</dc:description>
  <dc:identifier>DAHB4DENdFY</dc:identifier>
  <dcterms:modified xsi:type="dcterms:W3CDTF">2011-08-01T06:04:30Z</dcterms:modified>
  <cp:revision>1</cp:revision>
  <dc:title>Presentasi - Indahnya Berbagi dengan Zakat 🎁</dc:title>
</cp:coreProperties>
</file>