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Helvetica World" charset="1" panose="020B0500040000020004"/>
      <p:regular r:id="rId18"/>
    </p:embeddedFont>
    <p:embeddedFont>
      <p:font typeface="Georgia Pro Condensed" charset="1" panose="02040506050405020303"/>
      <p:regular r:id="rId19"/>
    </p:embeddedFont>
    <p:embeddedFont>
      <p:font typeface="Helvetica World Bold" charset="1" panose="020B08000400000200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2700"/>
            <a:ext cx="11201400" cy="10299700"/>
            <a:chOff x="0" y="0"/>
            <a:chExt cx="963348" cy="885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3348" cy="885799"/>
            </a:xfrm>
            <a:custGeom>
              <a:avLst/>
              <a:gdLst/>
              <a:ahLst/>
              <a:cxnLst/>
              <a:rect r="r" b="b" t="t" l="l"/>
              <a:pathLst>
                <a:path h="885799" w="963348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868150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66750" y="9011285"/>
            <a:ext cx="6886575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 strike="noStrike" u="none">
                <a:solidFill>
                  <a:srgbClr val="FFFCF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[name here]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5380" y="965543"/>
            <a:ext cx="9754495" cy="7335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301"/>
              </a:lnSpc>
            </a:pPr>
            <a:r>
              <a:rPr lang="en-US" sz="14301" spc="-500" strike="noStrike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Yuk, Mengenal Puasa Sunnah!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8947742" y="765609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2069630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69630" cy="2709333"/>
            </a:xfrm>
            <a:custGeom>
              <a:avLst/>
              <a:gdLst/>
              <a:ahLst/>
              <a:cxnLst/>
              <a:rect r="r" b="b" t="t" l="l"/>
              <a:pathLst>
                <a:path h="2709333" w="2069630">
                  <a:moveTo>
                    <a:pt x="0" y="0"/>
                  </a:moveTo>
                  <a:lnTo>
                    <a:pt x="2069630" y="0"/>
                  </a:lnTo>
                  <a:lnTo>
                    <a:pt x="206963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CF3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069630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66750" y="809625"/>
            <a:ext cx="5448300" cy="4098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Ringkasan Jadwal Puasa Sunnah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96400" y="657225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96400" y="5133975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02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08153" y="7606302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734675" y="666750"/>
            <a:ext cx="6886575" cy="3008948"/>
            <a:chOff x="0" y="0"/>
            <a:chExt cx="9182100" cy="401193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9182100" cy="66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>
                  <a:solidFill>
                    <a:srgbClr val="FFFCF3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Nama Puasa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304714"/>
              <a:ext cx="9182100" cy="2707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>
                  <a:solidFill>
                    <a:srgbClr val="FFFCF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Puasa Sunnah terdiri dari beberapa jenis yang bisa kita lakukan, seperti Puasa Senin dan Kamis, Syawal, Arafah, Ayyamul Bidh, dan Daud. Masing-masing memiliki keutamaan dan waktu pelaksanaan.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734675" y="5143500"/>
            <a:ext cx="6886575" cy="2599373"/>
            <a:chOff x="0" y="0"/>
            <a:chExt cx="9182100" cy="346583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0"/>
              <a:ext cx="9182100" cy="66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>
                  <a:solidFill>
                    <a:srgbClr val="FFFCF3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Waktu Pelaksanaan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304714"/>
              <a:ext cx="9182100" cy="21611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>
                  <a:solidFill>
                    <a:srgbClr val="FFFCF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Setiap jenis puasa sunnah ini memiliki jadwal tertentu. Misalnya, puasa Senin dan Kamis dilaksanakan setiap minggu, sedangkan puasa Syawal dilakukan 6 hari setelah Idul Fitri.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2069630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69630" cy="2709333"/>
            </a:xfrm>
            <a:custGeom>
              <a:avLst/>
              <a:gdLst/>
              <a:ahLst/>
              <a:cxnLst/>
              <a:rect r="r" b="b" t="t" l="l"/>
              <a:pathLst>
                <a:path h="2709333" w="2069630">
                  <a:moveTo>
                    <a:pt x="0" y="0"/>
                  </a:moveTo>
                  <a:lnTo>
                    <a:pt x="2069630" y="0"/>
                  </a:lnTo>
                  <a:lnTo>
                    <a:pt x="206963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CF3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069630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66750" y="809625"/>
            <a:ext cx="5448300" cy="2079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Adab Puasa Sunnah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08153" y="7606302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734675" y="6944836"/>
            <a:ext cx="6886575" cy="1370648"/>
            <a:chOff x="0" y="0"/>
            <a:chExt cx="9182100" cy="182753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0"/>
              <a:ext cx="9182100" cy="66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>
                  <a:solidFill>
                    <a:srgbClr val="FFFCF3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Boleh Berhenti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304714"/>
              <a:ext cx="9182100" cy="52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CF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Jika ada tamu atau acara penting.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296400" y="4250055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296400" y="1553369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296400" y="6936105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03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734675" y="4248150"/>
            <a:ext cx="6886575" cy="1370648"/>
            <a:chOff x="0" y="0"/>
            <a:chExt cx="9182100" cy="182753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0"/>
              <a:ext cx="9182100" cy="66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 strike="noStrike" u="none">
                  <a:solidFill>
                    <a:srgbClr val="FFFCF3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Sembunyi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304714"/>
              <a:ext cx="9182100" cy="52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CF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Tidak perlu pamer puasa pada orang lain.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734675" y="1562100"/>
            <a:ext cx="6886575" cy="1370648"/>
            <a:chOff x="0" y="0"/>
            <a:chExt cx="9182100" cy="182753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0"/>
              <a:ext cx="9182100" cy="66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>
                  <a:solidFill>
                    <a:srgbClr val="FFFCF3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Niat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1304714"/>
              <a:ext cx="9182100" cy="52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CF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Niat dilakukan pagi sebelum makan.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52512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296400" y="9011285"/>
            <a:ext cx="8324850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Yuk, mulai puasa sunnah bersama!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03759" y="942975"/>
            <a:ext cx="8317491" cy="1999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Penutup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5418783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2069630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69630" cy="2709333"/>
            </a:xfrm>
            <a:custGeom>
              <a:avLst/>
              <a:gdLst/>
              <a:ahLst/>
              <a:cxnLst/>
              <a:rect r="r" b="b" t="t" l="l"/>
              <a:pathLst>
                <a:path h="2709333" w="2069630">
                  <a:moveTo>
                    <a:pt x="0" y="0"/>
                  </a:moveTo>
                  <a:lnTo>
                    <a:pt x="2069630" y="0"/>
                  </a:lnTo>
                  <a:lnTo>
                    <a:pt x="206963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CF3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069630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66750" y="809625"/>
            <a:ext cx="5448300" cy="3089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Apa Itu Puasa Sunnah?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08153" y="7606302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734675" y="6944836"/>
            <a:ext cx="6886575" cy="1370648"/>
            <a:chOff x="0" y="0"/>
            <a:chExt cx="9182100" cy="182753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0"/>
              <a:ext cx="9182100" cy="66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>
                  <a:solidFill>
                    <a:srgbClr val="FFFCF3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Ekstrakurikuler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304714"/>
              <a:ext cx="9182100" cy="52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CF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Seperti ekstrakurikuler yang bikin kita makin hebat!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296400" y="4250055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296400" y="1553369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296400" y="6936105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03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734675" y="4248150"/>
            <a:ext cx="6886575" cy="1370648"/>
            <a:chOff x="0" y="0"/>
            <a:chExt cx="9182100" cy="182753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0"/>
              <a:ext cx="9182100" cy="66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 strike="noStrike" u="none">
                  <a:solidFill>
                    <a:srgbClr val="FFFCF3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Pahalanya Besar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304714"/>
              <a:ext cx="9182100" cy="52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CF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Memberi pahala yang sangat banyak dari Allah.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734675" y="1562100"/>
            <a:ext cx="6886575" cy="1370648"/>
            <a:chOff x="0" y="0"/>
            <a:chExt cx="9182100" cy="182753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0"/>
              <a:ext cx="9182100" cy="66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>
                  <a:solidFill>
                    <a:srgbClr val="FFFCF3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Puasa Sunnah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1304714"/>
              <a:ext cx="9182100" cy="52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CF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Puasa yang dilakukan selain bulan Ramadhan.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809625"/>
            <a:ext cx="16954500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</a:pPr>
            <a:r>
              <a:rPr lang="en-US" sz="8000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Kenapa Puasa Sunnah Itu Penting?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105025" y="2463165"/>
            <a:ext cx="6886575" cy="1370648"/>
            <a:chOff x="0" y="0"/>
            <a:chExt cx="9182100" cy="182753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0"/>
              <a:ext cx="9182100" cy="66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 strike="noStrike" u="none">
                  <a:solidFill>
                    <a:srgbClr val="FFFCF3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Bonus Pahala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304714"/>
              <a:ext cx="9182100" cy="52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CF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Menambah tabungan pahala kita yang berharga.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105025" y="7827169"/>
            <a:ext cx="6886575" cy="1416844"/>
            <a:chOff x="0" y="0"/>
            <a:chExt cx="9182100" cy="188912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0"/>
              <a:ext cx="9182100" cy="66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 strike="noStrike" u="none">
                  <a:solidFill>
                    <a:srgbClr val="FFFCF3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Latihan Sabar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366308"/>
              <a:ext cx="9182100" cy="52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CF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Belajar menahan diri dengan penuh semangat.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734675" y="5149215"/>
            <a:ext cx="6886575" cy="1370648"/>
            <a:chOff x="0" y="0"/>
            <a:chExt cx="9182100" cy="182753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9182100" cy="66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 strike="noStrike" u="none">
                  <a:solidFill>
                    <a:srgbClr val="FFFCF3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Meningkatkan Keimanan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304714"/>
              <a:ext cx="9182100" cy="52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CF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Melatih keimanan dan kedekatan dengan Allah.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105025" y="5141119"/>
            <a:ext cx="6886575" cy="1416844"/>
            <a:chOff x="0" y="0"/>
            <a:chExt cx="9182100" cy="1889125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0"/>
              <a:ext cx="9182100" cy="66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 strike="noStrike" u="none">
                  <a:solidFill>
                    <a:srgbClr val="FFFCF3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Sehat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366308"/>
              <a:ext cx="9182100" cy="522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CF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Membuat tubuh kita menjadi kuat dan segar.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66750" y="2447925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6750" y="7825740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96400" y="2453640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04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296400" y="5139690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05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66750" y="5133975"/>
            <a:ext cx="86498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799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02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0734675" y="2463165"/>
            <a:ext cx="6886575" cy="1780223"/>
            <a:chOff x="0" y="0"/>
            <a:chExt cx="9182100" cy="2373630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0"/>
              <a:ext cx="9182100" cy="66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 spc="-44" strike="noStrike" u="none">
                  <a:solidFill>
                    <a:srgbClr val="FFFCF3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Cinta Rasul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1304714"/>
              <a:ext cx="9182100" cy="1068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49"/>
                </a:lnSpc>
                <a:spcBef>
                  <a:spcPct val="0"/>
                </a:spcBef>
              </a:pPr>
              <a:r>
                <a:rPr lang="en-US" sz="2499" spc="-37" strike="noStrike" u="none">
                  <a:solidFill>
                    <a:srgbClr val="FFFCF3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Mengikuti kebiasaan Nabi Muhammad SAW yang dicintai.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4980305"/>
            <a:ext cx="6886575" cy="454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Puasa Senin &amp; Kamis: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Dilakukan setiap minggu untuk laporan amal.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Puasa Syawal: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Enam hari setelah Idul Fitri, pahalanya sangat besar.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Puasa Arafah: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Menghapus dosa untuk yang tidak berhaji pada 9 Dzulhijjah.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Puasa Ayyamul Bidh: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Pada tanggal 13, 14, dan 15 bulan Hijriah.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Puasa Daud: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Pola satu hari puasa, satu hari tidak puasa.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Jenis-Jenis Puasa Sunnah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20200"/>
            <a:ext cx="152400" cy="19050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5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CF3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65383" cy="23962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3581400"/>
            <a:chOff x="0" y="0"/>
            <a:chExt cx="17259300" cy="47752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Puasa Senin &amp; Kamis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97212"/>
              <a:ext cx="172593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Pahala dan Kebahagiaan di Hari Ini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69166"/>
              <a:ext cx="13512134" cy="17060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Puasa Senin dan Kamis dilakukan setiap minggu, menjadi waktu di mana amal kita dilaporkan kepada Allah. Nabi Muhammad SAW sangat senang berpuasa pada hari-hari ini. Mari kita ikuti!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Puasa Syawal: Hadiah Setelah Lebaran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302500"/>
            <a:ext cx="6886575" cy="231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Puasa Syawal dilakukan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6 hari setelah Idul Fitri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 Pahalanya setara dengan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puasa setahun penuh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menjadikannya kesempatan emas untuk menambah tabungan pahala dan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menjadi anak hebat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kesayangan Allah.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Puasa Arafah: Hapus Dosa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378700"/>
            <a:ext cx="6886575" cy="224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Puasa Arafah dilaksanakan pada tanggal 9 Dzulhijjah,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khusus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bagi yang tidak melakukan haji. Puasa ini sangat istimewa karena dapat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menghapus dosa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setahun lalu dan setahun yang akan datang.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Puasa Ayyamul Bidh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454900"/>
            <a:ext cx="6886575" cy="216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Puasa Ayyamul Bidh dilakukan pada tanggal 13, 14, dan 15 setiap bulan Hijriah. Disebut "Puasa Putih" karena bulan purnama bersinar terang, membawa keberkahan dan keindahan bagi yang menjalankannya.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Puasa Daud: Pola Paling Spesial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854950"/>
            <a:ext cx="6886575" cy="176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Puasa Daud adalah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pola puasa yang unik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; dilakukan sehari puasa dan sehari tidak. Ini adalah puasa yang sangat disukai Allah, memberikan manfaat spiritual dan kesehatan bagi kita semua.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Yuk, Mengenal Puasa Sunnah!</dc:description>
  <dc:identifier>DAHB4Kedthc</dc:identifier>
  <dcterms:modified xsi:type="dcterms:W3CDTF">2011-08-01T06:04:30Z</dcterms:modified>
  <cp:revision>1</cp:revision>
  <dc:title>Presentasi - Yuk, Mengenal Puasa Sunnah!</dc:title>
</cp:coreProperties>
</file>