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Gatwick Ultra-Bold" charset="1" panose="00000900000000000000"/>
      <p:regular r:id="rId14"/>
    </p:embeddedFont>
    <p:embeddedFont>
      <p:font typeface="Codec Pro Ultra-Bold" charset="1" panose="00000700000000000000"/>
      <p:regular r:id="rId15"/>
    </p:embeddedFont>
    <p:embeddedFont>
      <p:font typeface="Codec Pro" charset="1" panose="00000500000000000000"/>
      <p:regular r:id="rId16"/>
    </p:embeddedFont>
    <p:embeddedFont>
      <p:font typeface="Codec Pro Bold" charset="1" panose="000006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095507" y="1171470"/>
            <a:ext cx="6898579" cy="7848810"/>
            <a:chOff x="0" y="0"/>
            <a:chExt cx="1078972" cy="12275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8972" cy="1227593"/>
            </a:xfrm>
            <a:custGeom>
              <a:avLst/>
              <a:gdLst/>
              <a:ahLst/>
              <a:cxnLst/>
              <a:rect r="r" b="b" t="t" l="l"/>
              <a:pathLst>
                <a:path h="1227593" w="1078972">
                  <a:moveTo>
                    <a:pt x="56112" y="0"/>
                  </a:moveTo>
                  <a:lnTo>
                    <a:pt x="1022860" y="0"/>
                  </a:lnTo>
                  <a:cubicBezTo>
                    <a:pt x="1053850" y="0"/>
                    <a:pt x="1078972" y="25122"/>
                    <a:pt x="1078972" y="56112"/>
                  </a:cubicBezTo>
                  <a:lnTo>
                    <a:pt x="1078972" y="1171481"/>
                  </a:lnTo>
                  <a:cubicBezTo>
                    <a:pt x="1078972" y="1202471"/>
                    <a:pt x="1053850" y="1227593"/>
                    <a:pt x="1022860" y="1227593"/>
                  </a:cubicBezTo>
                  <a:lnTo>
                    <a:pt x="56112" y="1227593"/>
                  </a:lnTo>
                  <a:cubicBezTo>
                    <a:pt x="25122" y="1227593"/>
                    <a:pt x="0" y="1202471"/>
                    <a:pt x="0" y="1171481"/>
                  </a:cubicBezTo>
                  <a:lnTo>
                    <a:pt x="0" y="56112"/>
                  </a:lnTo>
                  <a:cubicBezTo>
                    <a:pt x="0" y="25122"/>
                    <a:pt x="25122" y="0"/>
                    <a:pt x="5611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53" r="0" b="-153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TextBox 7" id="7"/>
          <p:cNvSpPr txBox="true"/>
          <p:nvPr/>
        </p:nvSpPr>
        <p:spPr>
          <a:xfrm rot="0">
            <a:off x="1800225" y="3233758"/>
            <a:ext cx="7496175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99"/>
              </a:lnSpc>
            </a:pPr>
            <a:r>
              <a:rPr lang="en-US" b="true" sz="7499" spc="-187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Menjadi Sahabat Al-Qur’an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00225" y="1504950"/>
            <a:ext cx="7496175" cy="47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YUK, BELAJAR BERSAMA!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00225" y="8247380"/>
            <a:ext cx="7496175" cy="47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Adab dan Sopan Santun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Al-Qur’an adalah surat cinta dari Allah.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Cinta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Membaca dengan sopan = menghargai Allah.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Menghargai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196340"/>
            <a:chOff x="0" y="0"/>
            <a:chExt cx="6160551" cy="15951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Adab yang baik menambah pahala.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Pahala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Mengapa Harus Punya Adab?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Pastikan diri suci dari hadats sebelum membaca.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Berwudhu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Kenakan pakaian yang rapi dan menutup aurat.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Berpakaian Rapi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196340"/>
            <a:chOff x="0" y="0"/>
            <a:chExt cx="6160551" cy="15951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Pilih tempat yang bersih dan nyaman untuk membaca.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Tempat Bersih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Persiapan Membaca Al-Qur’an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Membaca untuk perlindungan dari setan.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Ta’awudz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Membaca Basmalah sebelum memulai membaca.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Basmalah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586865"/>
            <a:chOff x="0" y="0"/>
            <a:chExt cx="6160551" cy="21158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Menghadap kiblat jika memungkinkan saat membaca.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Kiblat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Saat Mulai Membaca (Aksi!)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Membaca pelan dan jelas sangat penting.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Tartil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Tidak bercanda atau main HP saat membaca.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Fokus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196340"/>
            <a:chOff x="0" y="0"/>
            <a:chExt cx="6160551" cy="15951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Baguskan suara saat membaca untuk kenyamanan.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Suara Bagus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Cara Membaca yang Keren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Mengucapkan ini menghormati Al-Qur'an yang dibaca.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Ucapkan Shadaqallahul ‘Adzim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Menutup mushaf dengan lembut adalah penting.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Tutup Mushaf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196340"/>
            <a:chOff x="0" y="0"/>
            <a:chExt cx="6160551" cy="15951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Menyimpan di tempat bersih menunjukkan penghormatan.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Letakkan di Tempat Tinggi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123950"/>
            <a:ext cx="14077950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6"/>
              </a:lnSpc>
            </a:pPr>
            <a:r>
              <a:rPr lang="en-US" b="true" sz="5197" spc="-129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Setelah Selesai Membaca Al-Qur'an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Membaca sambil lari-larian tidak diperbolehkan.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Lari-larian?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196340"/>
            <a:chOff x="0" y="0"/>
            <a:chExt cx="5972338" cy="15951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276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Lebih utama berwudhu sebelum membaca Al-Qur’an.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Tanpa Wudhu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196340"/>
            <a:chOff x="0" y="0"/>
            <a:chExt cx="6160551" cy="15951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Al-Qur’an perlu diletakkan dengan rapi.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Meletakkan Rapi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Kuis Seru Interaktif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9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105025" y="2158401"/>
            <a:ext cx="5753100" cy="5970198"/>
          </a:xfrm>
          <a:custGeom>
            <a:avLst/>
            <a:gdLst/>
            <a:ahLst/>
            <a:cxnLst/>
            <a:rect r="r" b="b" t="t" l="l"/>
            <a:pathLst>
              <a:path h="5970198" w="5753100">
                <a:moveTo>
                  <a:pt x="0" y="0"/>
                </a:moveTo>
                <a:lnTo>
                  <a:pt x="5753100" y="0"/>
                </a:lnTo>
                <a:lnTo>
                  <a:pt x="5753100" y="5970198"/>
                </a:lnTo>
                <a:lnTo>
                  <a:pt x="0" y="5970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9296400" y="2867025"/>
            <a:ext cx="6886575" cy="3903345"/>
            <a:chOff x="0" y="0"/>
            <a:chExt cx="9182100" cy="520446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7150"/>
              <a:ext cx="9182100" cy="3333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80"/>
                </a:lnSpc>
              </a:pPr>
              <a:r>
                <a:rPr lang="en-US" b="true" sz="5400" spc="-135">
                  <a:solidFill>
                    <a:srgbClr val="000000"/>
                  </a:solidFill>
                  <a:latin typeface="Gatwick Ultra-Bold"/>
                  <a:ea typeface="Gatwick Ultra-Bold"/>
                  <a:cs typeface="Gatwick Ultra-Bold"/>
                  <a:sym typeface="Gatwick Ultra-Bold"/>
                </a:rPr>
                <a:t>Jadikan Al-Qur’an sebagai cahaya hati kita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616325"/>
              <a:ext cx="91821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Terima kasih telah belajar!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Semangat mengaji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untuk masa depan yang lebih baik dan penuh berkah.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Menjadi Sahabat Al-Qur’an</dc:description>
  <dc:identifier>DAHB92ybenc</dc:identifier>
  <dcterms:modified xsi:type="dcterms:W3CDTF">2011-08-01T06:04:30Z</dcterms:modified>
  <cp:revision>1</cp:revision>
  <dc:title>Presentasi - Menjadi Sahabat Al-Qur’an</dc:title>
</cp:coreProperties>
</file>